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5" r:id="rId2"/>
    <p:sldId id="390" r:id="rId3"/>
    <p:sldId id="438" r:id="rId4"/>
    <p:sldId id="476" r:id="rId5"/>
    <p:sldId id="473" r:id="rId6"/>
    <p:sldId id="475" r:id="rId7"/>
    <p:sldId id="457" r:id="rId8"/>
    <p:sldId id="460" r:id="rId9"/>
  </p:sldIdLst>
  <p:sldSz cx="9144000" cy="5715000" type="screen16x10"/>
  <p:notesSz cx="6858000" cy="9144000"/>
  <p:custDataLst>
    <p:tags r:id="rId12"/>
  </p:custDataLst>
  <p:defaultTextStyle>
    <a:defPPr>
      <a:defRPr lang="en-US"/>
    </a:defPPr>
    <a:lvl1pPr marL="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13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26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39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1988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01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014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527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040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C66"/>
    <a:srgbClr val="FF9933"/>
    <a:srgbClr val="B2B793"/>
    <a:srgbClr val="848FBE"/>
    <a:srgbClr val="080A58"/>
    <a:srgbClr val="FF6600"/>
    <a:srgbClr val="12C857"/>
    <a:srgbClr val="1C3B11"/>
    <a:srgbClr val="336B1F"/>
    <a:srgbClr val="0751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309" autoAdjust="0"/>
    <p:restoredTop sz="98925" autoAdjust="0"/>
  </p:normalViewPr>
  <p:slideViewPr>
    <p:cSldViewPr snapToGrid="0" snapToObjects="1">
      <p:cViewPr>
        <p:scale>
          <a:sx n="77" d="100"/>
          <a:sy n="77" d="100"/>
        </p:scale>
        <p:origin x="-96" y="-1032"/>
      </p:cViewPr>
      <p:guideLst>
        <p:guide orient="horz" pos="171"/>
        <p:guide pos="269"/>
        <p:guide pos="53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13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26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39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1988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01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14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27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40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68299"/>
            <a:ext cx="3276600" cy="2569637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7" y="3167875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7" y="3654375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3" y="4014853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488477" y="1485067"/>
            <a:ext cx="1367992" cy="1367992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12277" y="1396167"/>
            <a:ext cx="1547991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04133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2298700" y="1388534"/>
            <a:ext cx="0" cy="34559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2697518" y="1485067"/>
            <a:ext cx="1367992" cy="1367992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2621318" y="1396167"/>
            <a:ext cx="1547991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594504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15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594504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594505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1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3171599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cxnSp>
        <p:nvCxnSpPr>
          <p:cNvPr id="126" name="Straight Connector 125"/>
          <p:cNvCxnSpPr/>
          <p:nvPr userDrawn="1"/>
        </p:nvCxnSpPr>
        <p:spPr>
          <a:xfrm>
            <a:off x="4508500" y="1388534"/>
            <a:ext cx="0" cy="34559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>
            <a:spLocks noChangeAspect="1"/>
          </p:cNvSpPr>
          <p:nvPr userDrawn="1"/>
        </p:nvSpPr>
        <p:spPr>
          <a:xfrm>
            <a:off x="4949648" y="1485067"/>
            <a:ext cx="1367992" cy="1367992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2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4873448" y="1396167"/>
            <a:ext cx="1547991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846634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846634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846635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23729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cxnSp>
        <p:nvCxnSpPr>
          <p:cNvPr id="153" name="Straight Connector 152"/>
          <p:cNvCxnSpPr/>
          <p:nvPr userDrawn="1"/>
        </p:nvCxnSpPr>
        <p:spPr>
          <a:xfrm>
            <a:off x="6769100" y="1388534"/>
            <a:ext cx="0" cy="34559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>
            <a:spLocks noChangeAspect="1"/>
          </p:cNvSpPr>
          <p:nvPr userDrawn="1"/>
        </p:nvSpPr>
        <p:spPr>
          <a:xfrm>
            <a:off x="7183433" y="1485067"/>
            <a:ext cx="1367992" cy="1367992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7107233" y="1396167"/>
            <a:ext cx="1547991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7107233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107233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7107234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684328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/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/>
      <p:bldP spid="109" grpId="0"/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42" grpId="0"/>
      <p:bldP spid="1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0" grpId="0" animBg="1"/>
      <p:bldP spid="161" grpId="0"/>
      <p:bldP spid="1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Connector 84"/>
          <p:cNvCxnSpPr/>
          <p:nvPr userDrawn="1"/>
        </p:nvCxnSpPr>
        <p:spPr>
          <a:xfrm flipH="1">
            <a:off x="452438" y="3175001"/>
            <a:ext cx="399732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4572000" y="1351937"/>
            <a:ext cx="0" cy="3880463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 flipH="1">
            <a:off x="4679961" y="3175001"/>
            <a:ext cx="399732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>
            <a:spLocks noChangeAspect="1"/>
          </p:cNvSpPr>
          <p:nvPr userDrawn="1"/>
        </p:nvSpPr>
        <p:spPr>
          <a:xfrm>
            <a:off x="749966" y="1351937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537915" y="1584317"/>
            <a:ext cx="191184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537915" y="1952287"/>
            <a:ext cx="191184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33158" y="2202570"/>
            <a:ext cx="1911842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452438" y="1836663"/>
            <a:ext cx="612001" cy="611999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11313" y="183666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14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943344" y="1470017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8" name="Arc 117"/>
          <p:cNvSpPr>
            <a:spLocks noChangeAspect="1"/>
          </p:cNvSpPr>
          <p:nvPr userDrawn="1"/>
        </p:nvSpPr>
        <p:spPr>
          <a:xfrm>
            <a:off x="4982247" y="1351937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1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770196" y="1584317"/>
            <a:ext cx="191184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22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770196" y="1952287"/>
            <a:ext cx="191184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3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6765439" y="2202570"/>
            <a:ext cx="1911842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4684719" y="1836663"/>
            <a:ext cx="612001" cy="611999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3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743594" y="183666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36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5175625" y="1470017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Arc 138"/>
          <p:cNvSpPr>
            <a:spLocks noChangeAspect="1"/>
          </p:cNvSpPr>
          <p:nvPr userDrawn="1"/>
        </p:nvSpPr>
        <p:spPr>
          <a:xfrm>
            <a:off x="749966" y="3434737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1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2537915" y="3667117"/>
            <a:ext cx="191184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2537915" y="4035087"/>
            <a:ext cx="191184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2533158" y="4285370"/>
            <a:ext cx="1911842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47" name="Oval 146"/>
          <p:cNvSpPr>
            <a:spLocks noChangeAspect="1"/>
          </p:cNvSpPr>
          <p:nvPr userDrawn="1"/>
        </p:nvSpPr>
        <p:spPr>
          <a:xfrm>
            <a:off x="452438" y="3919463"/>
            <a:ext cx="612001" cy="611999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511313" y="391946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1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943344" y="3552817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3" name="Arc 152"/>
          <p:cNvSpPr>
            <a:spLocks noChangeAspect="1"/>
          </p:cNvSpPr>
          <p:nvPr userDrawn="1"/>
        </p:nvSpPr>
        <p:spPr>
          <a:xfrm>
            <a:off x="4982247" y="3434737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6770196" y="3667117"/>
            <a:ext cx="191184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770196" y="4035087"/>
            <a:ext cx="191184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6765439" y="4285370"/>
            <a:ext cx="1911842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57" name="Oval 156"/>
          <p:cNvSpPr>
            <a:spLocks noChangeAspect="1"/>
          </p:cNvSpPr>
          <p:nvPr userDrawn="1"/>
        </p:nvSpPr>
        <p:spPr>
          <a:xfrm>
            <a:off x="4684719" y="3919463"/>
            <a:ext cx="612001" cy="611999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4743594" y="391946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9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175625" y="3552817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animBg="1"/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/>
      <p:bldP spid="118" grpId="0" animBg="1"/>
      <p:bldP spid="1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/>
      <p:bldP spid="139" grpId="0" animBg="1"/>
      <p:bldP spid="1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animBg="1"/>
      <p:bldP spid="1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/>
      <p:bldP spid="153" grpId="0" animBg="1"/>
      <p:bldP spid="1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animBg="1"/>
      <p:bldP spid="1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3943659"/>
            <a:ext cx="652462" cy="14417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398175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499" y="4431144"/>
            <a:ext cx="187536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06499" y="4735421"/>
            <a:ext cx="187536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499" y="3947442"/>
            <a:ext cx="187536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ln>
                  <a:solidFill>
                    <a:schemeClr val="accent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37"/>
          <p:cNvSpPr/>
          <p:nvPr userDrawn="1"/>
        </p:nvSpPr>
        <p:spPr>
          <a:xfrm>
            <a:off x="3263371" y="3943659"/>
            <a:ext cx="652462" cy="14417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3324227" y="398175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4017432" y="4431144"/>
            <a:ext cx="187536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4017432" y="4735421"/>
            <a:ext cx="187536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017432" y="3947442"/>
            <a:ext cx="187536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ln>
                  <a:solidFill>
                    <a:schemeClr val="accent3"/>
                  </a:solidFill>
                </a:ln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43" name="Rounded Rectangle 42"/>
          <p:cNvSpPr/>
          <p:nvPr userDrawn="1"/>
        </p:nvSpPr>
        <p:spPr>
          <a:xfrm>
            <a:off x="6052610" y="3943659"/>
            <a:ext cx="652462" cy="14417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113466" y="398175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806671" y="4431144"/>
            <a:ext cx="187536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806671" y="4735421"/>
            <a:ext cx="187536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6806671" y="3947442"/>
            <a:ext cx="187536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ln>
                  <a:solidFill>
                    <a:schemeClr val="accent4"/>
                  </a:solidFill>
                </a:ln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747624" y="1319968"/>
            <a:ext cx="2160003" cy="216000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3490823" y="1319968"/>
            <a:ext cx="2160003" cy="216000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Oval 29"/>
          <p:cNvSpPr>
            <a:spLocks noChangeAspect="1"/>
          </p:cNvSpPr>
          <p:nvPr userDrawn="1"/>
        </p:nvSpPr>
        <p:spPr>
          <a:xfrm>
            <a:off x="6250956" y="1319968"/>
            <a:ext cx="2160003" cy="216000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Oval 34"/>
          <p:cNvSpPr>
            <a:spLocks noChangeAspect="1"/>
          </p:cNvSpPr>
          <p:nvPr userDrawn="1"/>
        </p:nvSpPr>
        <p:spPr>
          <a:xfrm>
            <a:off x="2905213" y="2137978"/>
            <a:ext cx="612001" cy="6119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Oval 36"/>
          <p:cNvSpPr>
            <a:spLocks noChangeAspect="1"/>
          </p:cNvSpPr>
          <p:nvPr userDrawn="1"/>
        </p:nvSpPr>
        <p:spPr>
          <a:xfrm>
            <a:off x="5636239" y="2137978"/>
            <a:ext cx="612001" cy="6119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55640" y="1236137"/>
            <a:ext cx="2304738" cy="2340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3439353" y="1236137"/>
            <a:ext cx="2262090" cy="2340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6190577" y="1236137"/>
            <a:ext cx="2303631" cy="2340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2960378" y="213797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5679622" y="213797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9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1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1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1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9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1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1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9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1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1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1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1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5" grpId="0" animBg="1"/>
      <p:bldP spid="30" grpId="0" animBg="1"/>
      <p:bldP spid="35" grpId="0" animBg="1"/>
      <p:bldP spid="37" grpId="0" animBg="1"/>
      <p:bldP spid="51" grpId="0"/>
      <p:bldP spid="52" grpId="0"/>
      <p:bldP spid="53" grpId="0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ardrop 29"/>
          <p:cNvSpPr/>
          <p:nvPr userDrawn="1"/>
        </p:nvSpPr>
        <p:spPr>
          <a:xfrm rot="13482192">
            <a:off x="962197" y="1311551"/>
            <a:ext cx="2032186" cy="2032186"/>
          </a:xfrm>
          <a:prstGeom prst="teardrop">
            <a:avLst>
              <a:gd name="adj" fmla="val 1079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Teardrop 32"/>
          <p:cNvSpPr/>
          <p:nvPr userDrawn="1"/>
        </p:nvSpPr>
        <p:spPr>
          <a:xfrm rot="13482192">
            <a:off x="3745086" y="1311551"/>
            <a:ext cx="2032186" cy="2032186"/>
          </a:xfrm>
          <a:prstGeom prst="teardrop">
            <a:avLst>
              <a:gd name="adj" fmla="val 1079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Teardrop 33"/>
          <p:cNvSpPr/>
          <p:nvPr userDrawn="1"/>
        </p:nvSpPr>
        <p:spPr>
          <a:xfrm rot="13482192">
            <a:off x="6690954" y="1311550"/>
            <a:ext cx="2032186" cy="2032186"/>
          </a:xfrm>
          <a:prstGeom prst="teardrop">
            <a:avLst>
              <a:gd name="adj" fmla="val 1079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1313387" y="1581457"/>
            <a:ext cx="1352909" cy="143999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6" name="Text Placeholder 7"/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4124320" y="1581457"/>
            <a:ext cx="1352909" cy="143999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Text Placeholder 7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6989759" y="1581457"/>
            <a:ext cx="1352909" cy="143999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800628" y="3791262"/>
            <a:ext cx="304272" cy="23216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499" y="4278747"/>
            <a:ext cx="187536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06499" y="4583024"/>
            <a:ext cx="187536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499" y="3795045"/>
            <a:ext cx="187536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52" name="Rounded Rectangle 51"/>
          <p:cNvSpPr/>
          <p:nvPr userDrawn="1"/>
        </p:nvSpPr>
        <p:spPr>
          <a:xfrm>
            <a:off x="3611561" y="3791262"/>
            <a:ext cx="304272" cy="23216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4017432" y="4278747"/>
            <a:ext cx="187536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4017432" y="4583024"/>
            <a:ext cx="187536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017432" y="3795045"/>
            <a:ext cx="187536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56" name="Rounded Rectangle 55"/>
          <p:cNvSpPr/>
          <p:nvPr userDrawn="1"/>
        </p:nvSpPr>
        <p:spPr>
          <a:xfrm>
            <a:off x="6400800" y="3791261"/>
            <a:ext cx="304272" cy="232167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806671" y="4278747"/>
            <a:ext cx="187536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806671" y="4583024"/>
            <a:ext cx="187536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6806671" y="3795045"/>
            <a:ext cx="187536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304800" y="1429481"/>
            <a:ext cx="1409700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2869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-304800" y="2661381"/>
            <a:ext cx="1409700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94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5188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-304800" y="3893281"/>
            <a:ext cx="1409700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13294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7507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8029576" y="1543781"/>
            <a:ext cx="1520824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90432" y="15818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16476" y="14012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6477" y="18018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8029576" y="2775681"/>
            <a:ext cx="1520824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090432" y="28137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816476" y="26331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816477" y="30337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8029576" y="4007581"/>
            <a:ext cx="1520824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090432" y="40456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816476" y="38650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816477" y="42656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 noChangeAspect="1"/>
          </p:cNvSpPr>
          <p:nvPr userDrawn="1"/>
        </p:nvSpPr>
        <p:spPr>
          <a:xfrm>
            <a:off x="646026" y="1472370"/>
            <a:ext cx="2340003" cy="2340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23372" y="4292992"/>
            <a:ext cx="22060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3373" y="4551102"/>
            <a:ext cx="220609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</a:t>
            </a:r>
            <a:r>
              <a:rPr lang="en-US" dirty="0" smtClean="0"/>
              <a:t>. </a:t>
            </a:r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24971" y="1659468"/>
            <a:ext cx="1979998" cy="1979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3389225" y="1472370"/>
            <a:ext cx="2340003" cy="2340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66566" y="4292992"/>
            <a:ext cx="22060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66567" y="4551102"/>
            <a:ext cx="220609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</a:t>
            </a:r>
            <a:r>
              <a:rPr lang="en-US" dirty="0" smtClean="0"/>
              <a:t>. </a:t>
            </a:r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3568166" y="1659468"/>
            <a:ext cx="1979998" cy="1979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6149358" y="1472370"/>
            <a:ext cx="2340003" cy="2340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21938" y="4292992"/>
            <a:ext cx="22060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21939" y="4551102"/>
            <a:ext cx="220609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</a:t>
            </a:r>
            <a:r>
              <a:rPr lang="en-US" dirty="0" smtClean="0"/>
              <a:t>. </a:t>
            </a:r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6340471" y="1659468"/>
            <a:ext cx="1979998" cy="1979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5" grpId="0" animBg="1"/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bar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23372" y="4292992"/>
            <a:ext cx="22060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3373" y="4551102"/>
            <a:ext cx="220609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</a:t>
            </a:r>
            <a:r>
              <a:rPr lang="en-US" dirty="0" smtClean="0"/>
              <a:t>. 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66566" y="4292992"/>
            <a:ext cx="22060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66567" y="4551102"/>
            <a:ext cx="220609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21938" y="4292992"/>
            <a:ext cx="22060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21939" y="4551102"/>
            <a:ext cx="2206097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</a:t>
            </a:r>
            <a:r>
              <a:rPr lang="en-US" dirty="0" smtClean="0"/>
              <a:t>.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52438" y="1473206"/>
            <a:ext cx="8229600" cy="2376732"/>
            <a:chOff x="452438" y="1473206"/>
            <a:chExt cx="8229600" cy="2376732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52438" y="1473206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Lato Regular"/>
                  <a:cs typeface="Lato Regular"/>
                </a:rPr>
                <a:t>100</a:t>
              </a:r>
              <a:endParaRPr lang="en-US" sz="120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906408" y="16455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452438" y="357293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Lato Regular"/>
                  <a:cs typeface="Lato Regular"/>
                </a:rPr>
                <a:t>0</a:t>
              </a:r>
              <a:endParaRPr lang="en-US" sz="120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906408" y="3745305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452438" y="254000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Lato Regular"/>
                  <a:cs typeface="Lato Regular"/>
                </a:rPr>
                <a:t>50</a:t>
              </a:r>
              <a:endParaRPr lang="en-US" sz="120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906408" y="2712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 userDrawn="1"/>
          </p:nvSpPr>
          <p:spPr>
            <a:xfrm>
              <a:off x="452438" y="203200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Lato Regular"/>
                  <a:cs typeface="Lato Regular"/>
                </a:rPr>
                <a:t>75</a:t>
              </a:r>
              <a:endParaRPr lang="en-US" sz="120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906408" y="2204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452438" y="306494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Lato Regular"/>
                  <a:cs typeface="Lato Regular"/>
                </a:rPr>
                <a:t>25</a:t>
              </a:r>
              <a:endParaRPr lang="en-US" sz="120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906408" y="3237306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748741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053536" y="1273232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748741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911446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7216241" y="1273232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911446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48741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053536" y="2620338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48741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11446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7216241" y="2620338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11446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748741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5053536" y="3955773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4748741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911446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7216241" y="3955773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6911446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>
            <a:spLocks noChangeAspect="1"/>
          </p:cNvSpPr>
          <p:nvPr userDrawn="1"/>
        </p:nvSpPr>
        <p:spPr>
          <a:xfrm flipH="1">
            <a:off x="4748741" y="1307095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 flipH="1">
            <a:off x="6911446" y="1307095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 flipH="1">
            <a:off x="4748741" y="2645738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 flipH="1">
            <a:off x="6911446" y="2645738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 flipH="1">
            <a:off x="4748741" y="3968473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 flipH="1">
            <a:off x="6911446" y="3968473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52438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57233" y="1273232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52438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911446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7216241" y="1273232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911446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52438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757233" y="2620338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52438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11446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7216241" y="2620338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11446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52438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757233" y="3955773"/>
            <a:ext cx="147599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452438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2911553" y="1307095"/>
            <a:ext cx="2964974" cy="4060840"/>
            <a:chOff x="-1393297" y="-1336778"/>
            <a:chExt cx="6142038" cy="8412162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-1393297" y="-1336778"/>
              <a:ext cx="6142038" cy="8412162"/>
              <a:chOff x="-1393297" y="-1336778"/>
              <a:chExt cx="6142038" cy="8412162"/>
            </a:xfrm>
          </p:grpSpPr>
          <p:sp>
            <p:nvSpPr>
              <p:cNvPr id="43" name="AutoShape 1"/>
              <p:cNvSpPr/>
              <p:nvPr userDrawn="1"/>
            </p:nvSpPr>
            <p:spPr bwMode="auto">
              <a:xfrm>
                <a:off x="-1385359" y="3649559"/>
                <a:ext cx="6134100" cy="3425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" y="0"/>
                    </a:moveTo>
                    <a:cubicBezTo>
                      <a:pt x="1" y="44"/>
                      <a:pt x="0" y="88"/>
                      <a:pt x="0" y="132"/>
                    </a:cubicBezTo>
                    <a:lnTo>
                      <a:pt x="0" y="2252"/>
                    </a:lnTo>
                    <a:cubicBezTo>
                      <a:pt x="0" y="12937"/>
                      <a:pt x="4834" y="21599"/>
                      <a:pt x="10799" y="21599"/>
                    </a:cubicBezTo>
                    <a:cubicBezTo>
                      <a:pt x="16763" y="21599"/>
                      <a:pt x="21599" y="12937"/>
                      <a:pt x="21599" y="2252"/>
                    </a:cubicBezTo>
                    <a:lnTo>
                      <a:pt x="21599" y="132"/>
                    </a:lnTo>
                    <a:cubicBezTo>
                      <a:pt x="21599" y="88"/>
                      <a:pt x="21598" y="44"/>
                      <a:pt x="21598" y="0"/>
                    </a:cubicBezTo>
                    <a:lnTo>
                      <a:pt x="18198" y="0"/>
                    </a:lnTo>
                    <a:lnTo>
                      <a:pt x="18198" y="2520"/>
                    </a:lnTo>
                    <a:cubicBezTo>
                      <a:pt x="18198" y="9811"/>
                      <a:pt x="14900" y="15722"/>
                      <a:pt x="10830" y="15722"/>
                    </a:cubicBezTo>
                    <a:cubicBezTo>
                      <a:pt x="6759" y="15722"/>
                      <a:pt x="3460" y="9811"/>
                      <a:pt x="3460" y="2520"/>
                    </a:cubicBezTo>
                    <a:lnTo>
                      <a:pt x="346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5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4" name="AutoShape 17"/>
              <p:cNvSpPr/>
              <p:nvPr userDrawn="1"/>
            </p:nvSpPr>
            <p:spPr bwMode="auto">
              <a:xfrm>
                <a:off x="2408766" y="-789091"/>
                <a:ext cx="993775" cy="5443538"/>
              </a:xfrm>
              <a:prstGeom prst="roundRect">
                <a:avLst>
                  <a:gd name="adj" fmla="val 49824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5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6" name="AutoShape 20"/>
              <p:cNvSpPr/>
              <p:nvPr userDrawn="1"/>
            </p:nvSpPr>
            <p:spPr bwMode="auto">
              <a:xfrm>
                <a:off x="-161397" y="-654153"/>
                <a:ext cx="993775" cy="5308600"/>
              </a:xfrm>
              <a:prstGeom prst="roundRect">
                <a:avLst>
                  <a:gd name="adj" fmla="val 4982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5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8" name="AutoShape 24"/>
              <p:cNvSpPr/>
              <p:nvPr userDrawn="1"/>
            </p:nvSpPr>
            <p:spPr bwMode="auto">
              <a:xfrm>
                <a:off x="1070503" y="-1336778"/>
                <a:ext cx="993775" cy="6003925"/>
              </a:xfrm>
              <a:prstGeom prst="roundRect">
                <a:avLst>
                  <a:gd name="adj" fmla="val 49824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5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 userDrawn="1"/>
            </p:nvSpPr>
            <p:spPr bwMode="auto">
              <a:xfrm>
                <a:off x="-1393297" y="2030309"/>
                <a:ext cx="993775" cy="2624138"/>
              </a:xfrm>
              <a:prstGeom prst="roundRect">
                <a:avLst>
                  <a:gd name="adj" fmla="val 4982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5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2" name="AutoShape 30"/>
              <p:cNvSpPr/>
              <p:nvPr userDrawn="1"/>
            </p:nvSpPr>
            <p:spPr bwMode="auto">
              <a:xfrm>
                <a:off x="3772428" y="561872"/>
                <a:ext cx="968375" cy="4060825"/>
              </a:xfrm>
              <a:prstGeom prst="roundRect">
                <a:avLst>
                  <a:gd name="adj" fmla="val 48509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5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45" name="AutoShape 18"/>
            <p:cNvSpPr/>
            <p:nvPr userDrawn="1"/>
          </p:nvSpPr>
          <p:spPr bwMode="auto">
            <a:xfrm>
              <a:off x="2415116" y="1404214"/>
              <a:ext cx="969962" cy="968375"/>
            </a:xfrm>
            <a:prstGeom prst="roundRect">
              <a:avLst>
                <a:gd name="adj" fmla="val 4981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560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7" name="AutoShape 21"/>
            <p:cNvSpPr/>
            <p:nvPr userDrawn="1"/>
          </p:nvSpPr>
          <p:spPr bwMode="auto">
            <a:xfrm>
              <a:off x="-159809" y="1404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560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9" name="AutoShape 25"/>
            <p:cNvSpPr/>
            <p:nvPr userDrawn="1"/>
          </p:nvSpPr>
          <p:spPr bwMode="auto">
            <a:xfrm>
              <a:off x="1072091" y="388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560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1" name="AutoShape 28"/>
            <p:cNvSpPr/>
            <p:nvPr userDrawn="1"/>
          </p:nvSpPr>
          <p:spPr bwMode="auto">
            <a:xfrm>
              <a:off x="-1379009" y="2420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560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3" name="AutoShape 31"/>
            <p:cNvSpPr/>
            <p:nvPr userDrawn="1"/>
          </p:nvSpPr>
          <p:spPr bwMode="auto">
            <a:xfrm>
              <a:off x="3772428" y="240178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560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54" name="Text Placeholder 7"/>
          <p:cNvSpPr>
            <a:spLocks noGrp="1" noChangeAspect="1"/>
          </p:cNvSpPr>
          <p:nvPr>
            <p:ph type="body" sz="quarter" idx="81" hasCustomPrompt="1"/>
          </p:nvPr>
        </p:nvSpPr>
        <p:spPr>
          <a:xfrm>
            <a:off x="2938368" y="3111827"/>
            <a:ext cx="417657" cy="4679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3522819" y="2633038"/>
            <a:ext cx="417657" cy="4679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56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4125359" y="2139808"/>
            <a:ext cx="417657" cy="4679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4770913" y="2614710"/>
            <a:ext cx="417657" cy="4679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58" name="Text Placeholder 7"/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5433824" y="3111296"/>
            <a:ext cx="417657" cy="4679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452438" y="1273232"/>
            <a:ext cx="304795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911446" y="1273232"/>
            <a:ext cx="304795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452438" y="2620338"/>
            <a:ext cx="304795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6911446" y="2620338"/>
            <a:ext cx="304795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4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452438" y="3955773"/>
            <a:ext cx="304795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5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2"/>
            <a:ext cx="9144000" cy="3090677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2" y="4616287"/>
            <a:ext cx="8018992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3972" y="270483"/>
            <a:ext cx="801899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3972" y="689252"/>
            <a:ext cx="8018991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7126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3340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43038" y="35623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 flipH="1">
            <a:off x="427038" y="3574788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643038" y="38671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 flipH="1">
            <a:off x="427038" y="387958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2722534" y="35623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>
          <a:xfrm flipH="1">
            <a:off x="2506534" y="357478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2722534" y="38671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 flipH="1">
            <a:off x="2506534" y="3879588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4738530" y="35623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 flipH="1">
            <a:off x="4522530" y="357478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4738530" y="38671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 flipH="1">
            <a:off x="4522530" y="3879588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754526" y="35623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 flipH="1">
            <a:off x="6538526" y="3574788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6754526" y="3867112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>
          <a:xfrm flipH="1">
            <a:off x="6538526" y="3879588"/>
            <a:ext cx="180000" cy="18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luete-map.png"/>
          <p:cNvPicPr>
            <a:picLocks noChangeAspect="1"/>
          </p:cNvPicPr>
          <p:nvPr userDrawn="1"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452438" y="952840"/>
            <a:ext cx="8229600" cy="4502129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22313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38" y="1624963"/>
            <a:ext cx="294868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4" y="1900775"/>
            <a:ext cx="2932641" cy="179356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3" y="4523255"/>
            <a:ext cx="2932641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3" y="3974582"/>
            <a:ext cx="2932641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3" y="4317574"/>
            <a:ext cx="2932641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2" y="4568743"/>
            <a:ext cx="3907896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886736"/>
            <a:ext cx="3924830" cy="37864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2015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52438" y="4292797"/>
            <a:ext cx="389943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774142" y="4568743"/>
            <a:ext cx="3907896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757208" y="3886736"/>
            <a:ext cx="3924830" cy="37864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2016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782608" y="4292797"/>
            <a:ext cx="389943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13811" y="3996278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811" y="3447605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50%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13811" y="3790597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13541" y="3996278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13541" y="3447605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50%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13541" y="3790597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14870" y="3996278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14870" y="3447605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50%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14870" y="3790597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894513" y="3996278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894513" y="3447605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50%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894513" y="3790597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41350"/>
            <a:ext cx="8229600" cy="2922650"/>
          </a:xfrm>
          <a:custGeom>
            <a:avLst/>
            <a:gdLst/>
            <a:ahLst/>
            <a:cxnLst/>
            <a:rect l="l" t="t" r="r" b="b"/>
            <a:pathLst>
              <a:path w="8229600" h="2922650">
                <a:moveTo>
                  <a:pt x="1461325" y="0"/>
                </a:moveTo>
                <a:lnTo>
                  <a:pt x="6768275" y="0"/>
                </a:lnTo>
                <a:cubicBezTo>
                  <a:pt x="7575343" y="0"/>
                  <a:pt x="8229600" y="654257"/>
                  <a:pt x="8229600" y="1461325"/>
                </a:cubicBezTo>
                <a:cubicBezTo>
                  <a:pt x="8229600" y="2268393"/>
                  <a:pt x="7575343" y="2922650"/>
                  <a:pt x="6768275" y="2922650"/>
                </a:cubicBezTo>
                <a:lnTo>
                  <a:pt x="1461325" y="2922650"/>
                </a:lnTo>
                <a:cubicBezTo>
                  <a:pt x="654257" y="2922650"/>
                  <a:pt x="0" y="2268393"/>
                  <a:pt x="0" y="1461325"/>
                </a:cubicBezTo>
                <a:cubicBezTo>
                  <a:pt x="0" y="654257"/>
                  <a:pt x="654257" y="0"/>
                  <a:pt x="146132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227671"/>
            <a:ext cx="3903662" cy="2872639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52438" y="4100309"/>
            <a:ext cx="3903662" cy="109220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711200" y="4283513"/>
            <a:ext cx="3467100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711200" y="4529165"/>
            <a:ext cx="3467100" cy="5109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4778376" y="1227671"/>
            <a:ext cx="3903662" cy="2872639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Rounded Rectangle 16"/>
          <p:cNvSpPr/>
          <p:nvPr userDrawn="1"/>
        </p:nvSpPr>
        <p:spPr>
          <a:xfrm>
            <a:off x="4778376" y="4100309"/>
            <a:ext cx="3903662" cy="109220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037138" y="4283513"/>
            <a:ext cx="3467100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5037138" y="4529165"/>
            <a:ext cx="3467100" cy="5109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animBg="1"/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image with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38133" y="1278122"/>
            <a:ext cx="4605867" cy="30906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2"/>
            <a:ext cx="4741333" cy="3090677"/>
          </a:xfrm>
          <a:custGeom>
            <a:avLst/>
            <a:gdLst/>
            <a:ahLst/>
            <a:cxnLst/>
            <a:rect l="l" t="t" r="r" b="b"/>
            <a:pathLst>
              <a:path w="4741333" h="3090677">
                <a:moveTo>
                  <a:pt x="681038" y="182378"/>
                </a:moveTo>
                <a:cubicBezTo>
                  <a:pt x="554786" y="182378"/>
                  <a:pt x="452438" y="284726"/>
                  <a:pt x="452438" y="410978"/>
                </a:cubicBezTo>
                <a:lnTo>
                  <a:pt x="452438" y="2658878"/>
                </a:lnTo>
                <a:cubicBezTo>
                  <a:pt x="452438" y="2785130"/>
                  <a:pt x="554786" y="2887478"/>
                  <a:pt x="681038" y="2887478"/>
                </a:cubicBezTo>
                <a:cubicBezTo>
                  <a:pt x="807290" y="2887478"/>
                  <a:pt x="909638" y="2785130"/>
                  <a:pt x="909638" y="2658878"/>
                </a:cubicBezTo>
                <a:lnTo>
                  <a:pt x="909638" y="410978"/>
                </a:lnTo>
                <a:cubicBezTo>
                  <a:pt x="909638" y="284726"/>
                  <a:pt x="807290" y="182378"/>
                  <a:pt x="681038" y="182378"/>
                </a:cubicBezTo>
                <a:close/>
                <a:moveTo>
                  <a:pt x="0" y="0"/>
                </a:moveTo>
                <a:lnTo>
                  <a:pt x="4538133" y="0"/>
                </a:lnTo>
                <a:lnTo>
                  <a:pt x="4538133" y="1312678"/>
                </a:lnTo>
                <a:lnTo>
                  <a:pt x="4741333" y="1515878"/>
                </a:lnTo>
                <a:lnTo>
                  <a:pt x="4538133" y="1719078"/>
                </a:lnTo>
                <a:lnTo>
                  <a:pt x="4538133" y="3090677"/>
                </a:lnTo>
                <a:lnTo>
                  <a:pt x="0" y="3090677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6162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004328" y="1883258"/>
            <a:ext cx="366977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04328" y="2302027"/>
            <a:ext cx="366977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04328" y="2601224"/>
            <a:ext cx="3669772" cy="13103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4" name="Rounded Rectangle 1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52438" y="4002091"/>
            <a:ext cx="244520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316571"/>
            <a:ext cx="2445202" cy="1756831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52438" y="3086102"/>
            <a:ext cx="2445202" cy="64769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51404" y="3162302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75811" y="3148620"/>
            <a:ext cx="1694390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175811" y="3460947"/>
            <a:ext cx="169439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259138" y="4002091"/>
            <a:ext cx="244520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3259138" y="1316571"/>
            <a:ext cx="2445202" cy="1756831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3259138" y="3086102"/>
            <a:ext cx="2445202" cy="64769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458104" y="3162302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3982511" y="3148620"/>
            <a:ext cx="1694390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3982511" y="3460947"/>
            <a:ext cx="169439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6236836" y="4002091"/>
            <a:ext cx="244520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6236836" y="1316571"/>
            <a:ext cx="2445202" cy="1756831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28"/>
          <p:cNvSpPr/>
          <p:nvPr userDrawn="1"/>
        </p:nvSpPr>
        <p:spPr>
          <a:xfrm>
            <a:off x="6236836" y="3086102"/>
            <a:ext cx="2445202" cy="64769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435802" y="3162302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60209" y="3148620"/>
            <a:ext cx="1694390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6960209" y="3460947"/>
            <a:ext cx="169439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animBg="1"/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52438" y="4535491"/>
            <a:ext cx="2643860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51404" y="4013202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75811" y="3999520"/>
            <a:ext cx="1694390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175811" y="4311847"/>
            <a:ext cx="169439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259138" y="4535491"/>
            <a:ext cx="2643860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458104" y="4013202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3982511" y="3999520"/>
            <a:ext cx="1694390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3982511" y="4311847"/>
            <a:ext cx="169439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6038178" y="4535491"/>
            <a:ext cx="2643860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245302" y="4013202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769709" y="3999520"/>
            <a:ext cx="1694390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6769709" y="4311847"/>
            <a:ext cx="169439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52438" y="1086237"/>
            <a:ext cx="2643860" cy="264386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3259138" y="1086237"/>
            <a:ext cx="2643860" cy="264386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7"/>
          </p:nvPr>
        </p:nvSpPr>
        <p:spPr>
          <a:xfrm>
            <a:off x="6038178" y="1086237"/>
            <a:ext cx="2643860" cy="264386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30" grpId="0"/>
      <p:bldP spid="4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541338" y="1161676"/>
            <a:ext cx="3725862" cy="1275134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18"/>
          <p:cNvSpPr/>
          <p:nvPr userDrawn="1"/>
        </p:nvSpPr>
        <p:spPr>
          <a:xfrm>
            <a:off x="541338" y="2441574"/>
            <a:ext cx="3725862" cy="60324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800100" y="2492813"/>
            <a:ext cx="3314700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800100" y="2738465"/>
            <a:ext cx="3314700" cy="255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4956176" y="1161676"/>
            <a:ext cx="3725862" cy="1275134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Rounded Rectangle 18"/>
          <p:cNvSpPr/>
          <p:nvPr userDrawn="1"/>
        </p:nvSpPr>
        <p:spPr>
          <a:xfrm>
            <a:off x="4956176" y="2441574"/>
            <a:ext cx="3725862" cy="60324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214938" y="2492813"/>
            <a:ext cx="3314700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5214938" y="2738465"/>
            <a:ext cx="3314700" cy="255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541338" y="3384176"/>
            <a:ext cx="3725862" cy="1275134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Rounded Rectangle 18"/>
          <p:cNvSpPr/>
          <p:nvPr userDrawn="1"/>
        </p:nvSpPr>
        <p:spPr>
          <a:xfrm>
            <a:off x="541338" y="4664074"/>
            <a:ext cx="3725862" cy="60324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800100" y="4715313"/>
            <a:ext cx="3314700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00100" y="4960965"/>
            <a:ext cx="3314700" cy="255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4956176" y="3384176"/>
            <a:ext cx="3725862" cy="1275134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6" name="Rounded Rectangle 18"/>
          <p:cNvSpPr/>
          <p:nvPr userDrawn="1"/>
        </p:nvSpPr>
        <p:spPr>
          <a:xfrm>
            <a:off x="4956176" y="4664074"/>
            <a:ext cx="3725862" cy="60324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5214938" y="4715313"/>
            <a:ext cx="3314700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214938" y="4960965"/>
            <a:ext cx="3314700" cy="255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52438" y="3556158"/>
            <a:ext cx="1872863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52438" y="3801810"/>
            <a:ext cx="1872863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52438" y="1564742"/>
            <a:ext cx="1872863" cy="1872863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2586038" y="3556158"/>
            <a:ext cx="1872863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2586038" y="3801810"/>
            <a:ext cx="1872863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2586038" y="1564742"/>
            <a:ext cx="1872863" cy="1872863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4668838" y="3556158"/>
            <a:ext cx="1872863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4668838" y="3801810"/>
            <a:ext cx="1872863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4668838" y="1564742"/>
            <a:ext cx="1872863" cy="1872863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809175" y="3556158"/>
            <a:ext cx="1872863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6809175" y="3801810"/>
            <a:ext cx="1872863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6809175" y="1564742"/>
            <a:ext cx="1872863" cy="1872863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ircle images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2128838" y="1511617"/>
            <a:ext cx="22399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2128838" y="1757269"/>
            <a:ext cx="2239962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52439" y="1501243"/>
            <a:ext cx="1521358" cy="152135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442076" y="1511617"/>
            <a:ext cx="22399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6442076" y="1757269"/>
            <a:ext cx="2239962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4765677" y="1501243"/>
            <a:ext cx="1521358" cy="152135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2128838" y="3327717"/>
            <a:ext cx="22399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2128838" y="3573369"/>
            <a:ext cx="2239962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452439" y="3317343"/>
            <a:ext cx="1521358" cy="152135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442076" y="3327717"/>
            <a:ext cx="22399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6442076" y="3573369"/>
            <a:ext cx="2239962" cy="1265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4765677" y="3317343"/>
            <a:ext cx="1521358" cy="152135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52439" y="28198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31801" y="11456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2713039" y="28198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2692401" y="11456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4910139" y="28198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4889501" y="11456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7153276" y="28198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7132638" y="11456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452439" y="50042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393701" y="33300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2713039" y="50042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2" name="Picture Placeholder 2"/>
          <p:cNvSpPr>
            <a:spLocks noGrp="1" noChangeAspect="1"/>
          </p:cNvSpPr>
          <p:nvPr>
            <p:ph type="pic" sz="quarter" idx="78"/>
          </p:nvPr>
        </p:nvSpPr>
        <p:spPr>
          <a:xfrm>
            <a:off x="2654301" y="33300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4910139" y="50042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4" name="Picture Placeholder 2"/>
          <p:cNvSpPr>
            <a:spLocks noGrp="1" noChangeAspect="1"/>
          </p:cNvSpPr>
          <p:nvPr>
            <p:ph type="pic" sz="quarter" idx="80"/>
          </p:nvPr>
        </p:nvSpPr>
        <p:spPr>
          <a:xfrm>
            <a:off x="4851401" y="33300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7153276" y="5004216"/>
            <a:ext cx="1528762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6" name="Picture Placeholder 2"/>
          <p:cNvSpPr>
            <a:spLocks noGrp="1" noChangeAspect="1"/>
          </p:cNvSpPr>
          <p:nvPr>
            <p:ph type="pic" sz="quarter" idx="82"/>
          </p:nvPr>
        </p:nvSpPr>
        <p:spPr>
          <a:xfrm>
            <a:off x="7094538" y="3330042"/>
            <a:ext cx="1583999" cy="15839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/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74664" y="1130300"/>
            <a:ext cx="1455736" cy="2708271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 userDrawn="1"/>
        </p:nvSpPr>
        <p:spPr>
          <a:xfrm>
            <a:off x="466835" y="3838571"/>
            <a:ext cx="1453930" cy="20320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2100264" y="1130300"/>
            <a:ext cx="1455736" cy="2708271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Rounded Rectangle 30"/>
          <p:cNvSpPr/>
          <p:nvPr userDrawn="1"/>
        </p:nvSpPr>
        <p:spPr>
          <a:xfrm>
            <a:off x="2092435" y="3838571"/>
            <a:ext cx="1453930" cy="20320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3798999" y="1130300"/>
            <a:ext cx="1455736" cy="2708271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30"/>
          <p:cNvSpPr/>
          <p:nvPr userDrawn="1"/>
        </p:nvSpPr>
        <p:spPr>
          <a:xfrm>
            <a:off x="3791170" y="3838571"/>
            <a:ext cx="1453930" cy="20320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5513499" y="1130300"/>
            <a:ext cx="1455736" cy="2708271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Rounded Rectangle 30"/>
          <p:cNvSpPr/>
          <p:nvPr userDrawn="1"/>
        </p:nvSpPr>
        <p:spPr>
          <a:xfrm>
            <a:off x="5505670" y="3838571"/>
            <a:ext cx="1453930" cy="20320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7218364" y="1130300"/>
            <a:ext cx="1455736" cy="2708271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Rounded Rectangle 30"/>
          <p:cNvSpPr/>
          <p:nvPr userDrawn="1"/>
        </p:nvSpPr>
        <p:spPr>
          <a:xfrm>
            <a:off x="7210535" y="3838571"/>
            <a:ext cx="1453930" cy="20320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1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61914"/>
            <a:ext cx="8229600" cy="3812253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40748"/>
            <a:ext cx="8229600" cy="4074720"/>
          </a:xfrm>
          <a:prstGeom prst="rect">
            <a:avLst/>
          </a:prstGeom>
        </p:spPr>
        <p:txBody>
          <a:bodyPr vert="horz" lIns="95057" tIns="47529" rIns="95057" bIns="47529" numCol="2" spcCol="280728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72498"/>
            <a:ext cx="8229600" cy="4093770"/>
          </a:xfrm>
          <a:prstGeom prst="rect">
            <a:avLst/>
          </a:prstGeom>
        </p:spPr>
        <p:txBody>
          <a:bodyPr vert="horz" lIns="95057" tIns="47529" rIns="95057" bIns="47529" numCol="3" spcCol="280728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047757" y="495867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3451207" y="-1026561"/>
            <a:ext cx="7976165" cy="5862603"/>
          </a:xfrm>
          <a:custGeom>
            <a:avLst/>
            <a:gdLst/>
            <a:ahLst/>
            <a:cxnLst/>
            <a:rect l="l" t="t" r="r" b="b"/>
            <a:pathLst>
              <a:path w="7976165" h="5862603">
                <a:moveTo>
                  <a:pt x="7653935" y="2067213"/>
                </a:moveTo>
                <a:cubicBezTo>
                  <a:pt x="7770559" y="2067213"/>
                  <a:pt x="7887183" y="2111704"/>
                  <a:pt x="7976165" y="2200685"/>
                </a:cubicBezTo>
                <a:cubicBezTo>
                  <a:pt x="8154128" y="2378648"/>
                  <a:pt x="8154128" y="2667183"/>
                  <a:pt x="7976165" y="2845147"/>
                </a:cubicBezTo>
                <a:lnTo>
                  <a:pt x="5069879" y="5751433"/>
                </a:lnTo>
                <a:cubicBezTo>
                  <a:pt x="4891915" y="5929396"/>
                  <a:pt x="4603380" y="5929396"/>
                  <a:pt x="4425417" y="5751433"/>
                </a:cubicBezTo>
                <a:cubicBezTo>
                  <a:pt x="4247454" y="5573470"/>
                  <a:pt x="4247454" y="5284935"/>
                  <a:pt x="4425417" y="5106972"/>
                </a:cubicBezTo>
                <a:lnTo>
                  <a:pt x="7331703" y="2200685"/>
                </a:lnTo>
                <a:cubicBezTo>
                  <a:pt x="7420685" y="2111704"/>
                  <a:pt x="7537310" y="2067213"/>
                  <a:pt x="7653935" y="2067213"/>
                </a:cubicBezTo>
                <a:close/>
                <a:moveTo>
                  <a:pt x="6544741" y="1630098"/>
                </a:moveTo>
                <a:cubicBezTo>
                  <a:pt x="6661367" y="1630098"/>
                  <a:pt x="6777990" y="1674589"/>
                  <a:pt x="6866973" y="1763570"/>
                </a:cubicBezTo>
                <a:cubicBezTo>
                  <a:pt x="7044936" y="1941533"/>
                  <a:pt x="7044936" y="2230068"/>
                  <a:pt x="6866973" y="2408032"/>
                </a:cubicBezTo>
                <a:lnTo>
                  <a:pt x="3495076" y="5779929"/>
                </a:lnTo>
                <a:cubicBezTo>
                  <a:pt x="3317112" y="5957892"/>
                  <a:pt x="3028578" y="5957892"/>
                  <a:pt x="2850614" y="5779929"/>
                </a:cubicBezTo>
                <a:cubicBezTo>
                  <a:pt x="2672651" y="5601966"/>
                  <a:pt x="2672651" y="5313431"/>
                  <a:pt x="2850614" y="5135467"/>
                </a:cubicBezTo>
                <a:lnTo>
                  <a:pt x="6222511" y="1763571"/>
                </a:lnTo>
                <a:cubicBezTo>
                  <a:pt x="6311493" y="1674589"/>
                  <a:pt x="6428118" y="1630098"/>
                  <a:pt x="6544741" y="1630098"/>
                </a:cubicBezTo>
                <a:close/>
                <a:moveTo>
                  <a:pt x="6609833" y="11903"/>
                </a:moveTo>
                <a:cubicBezTo>
                  <a:pt x="6726458" y="11903"/>
                  <a:pt x="6843082" y="56394"/>
                  <a:pt x="6932064" y="145375"/>
                </a:cubicBezTo>
                <a:cubicBezTo>
                  <a:pt x="7110027" y="323338"/>
                  <a:pt x="7110027" y="611873"/>
                  <a:pt x="6932064" y="789837"/>
                </a:cubicBezTo>
                <a:lnTo>
                  <a:pt x="1992770" y="5729131"/>
                </a:lnTo>
                <a:cubicBezTo>
                  <a:pt x="1814807" y="5907094"/>
                  <a:pt x="1526272" y="5907094"/>
                  <a:pt x="1348308" y="5729130"/>
                </a:cubicBezTo>
                <a:cubicBezTo>
                  <a:pt x="1170346" y="5551168"/>
                  <a:pt x="1170346" y="5262633"/>
                  <a:pt x="1348309" y="5084670"/>
                </a:cubicBezTo>
                <a:lnTo>
                  <a:pt x="6287603" y="145375"/>
                </a:lnTo>
                <a:cubicBezTo>
                  <a:pt x="6376584" y="56394"/>
                  <a:pt x="6493209" y="11903"/>
                  <a:pt x="6609833" y="11903"/>
                </a:cubicBezTo>
                <a:close/>
                <a:moveTo>
                  <a:pt x="5515050" y="0"/>
                </a:moveTo>
                <a:cubicBezTo>
                  <a:pt x="5581109" y="1"/>
                  <a:pt x="5647168" y="25201"/>
                  <a:pt x="5697568" y="75602"/>
                </a:cubicBezTo>
                <a:cubicBezTo>
                  <a:pt x="5798370" y="176403"/>
                  <a:pt x="5798370" y="339835"/>
                  <a:pt x="5697568" y="440637"/>
                </a:cubicBezTo>
                <a:lnTo>
                  <a:pt x="365035" y="5773170"/>
                </a:lnTo>
                <a:cubicBezTo>
                  <a:pt x="264233" y="5873972"/>
                  <a:pt x="100801" y="5873972"/>
                  <a:pt x="0" y="5773170"/>
                </a:cubicBezTo>
                <a:cubicBezTo>
                  <a:pt x="-100802" y="5672369"/>
                  <a:pt x="-100802" y="5508937"/>
                  <a:pt x="0" y="5408135"/>
                </a:cubicBezTo>
                <a:lnTo>
                  <a:pt x="5332533" y="75602"/>
                </a:lnTo>
                <a:cubicBezTo>
                  <a:pt x="5382934" y="25200"/>
                  <a:pt x="5448992" y="0"/>
                  <a:pt x="55150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 rot="18900000">
            <a:off x="4345238" y="246891"/>
            <a:ext cx="4720725" cy="5448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9227" y="1632189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9227" y="2118689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Section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73" y="2479167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2478175" y="469765"/>
            <a:ext cx="6932065" cy="6258030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03437" y="5657090"/>
            <a:ext cx="4720725" cy="5448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86927" y="2119350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86927" y="2605850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Section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02273" y="2966328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1208175" y="-1424085"/>
            <a:ext cx="6932065" cy="6258030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751136" y="4445352"/>
            <a:ext cx="4720725" cy="54485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53627" y="2706244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53627" y="3192744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Section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68973" y="3553222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18900000">
            <a:off x="600576" y="2596391"/>
            <a:ext cx="4720725" cy="5448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18900000">
            <a:off x="1692740" y="3095266"/>
            <a:ext cx="3395586" cy="54485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18900000" flipV="1">
            <a:off x="-219554" y="2706817"/>
            <a:ext cx="4816944" cy="3086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 rot="18900000">
            <a:off x="470386" y="1834952"/>
            <a:ext cx="3395586" cy="5448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86927" y="2119350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86927" y="2605850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baseline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Section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02273" y="2966328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6" grpId="0" animBg="1"/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5759"/>
            <a:ext cx="7772400" cy="6813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07931"/>
            <a:ext cx="7772400" cy="165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638300"/>
            <a:ext cx="9144000" cy="233476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69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4143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0405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5606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5479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1995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7196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7069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366533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6886576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6873877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4638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 userDrawn="1"/>
        </p:nvSpPr>
        <p:spPr>
          <a:xfrm>
            <a:off x="2324364" y="2039514"/>
            <a:ext cx="108000" cy="1439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4483364" y="2039514"/>
            <a:ext cx="108000" cy="1439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6654533" y="2039514"/>
            <a:ext cx="108000" cy="1439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30" grpId="0" animBg="1"/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3294" y="1235229"/>
            <a:ext cx="2242606" cy="2202239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3706596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3744696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500" y="414328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4464492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3401486" y="3706596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462342" y="3744696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165600" y="414328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4464492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6378577" y="3706596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9433" y="3744696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32638" y="414328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4464492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500" y="3710379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165600" y="3710379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132638" y="3710379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3441175" y="1235229"/>
            <a:ext cx="2242606" cy="2202239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6378577" y="1235229"/>
            <a:ext cx="2242606" cy="2202239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uiExpand="1"/>
      <p:bldP spid="44" grpId="0" uiExpan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355600" y="1429481"/>
            <a:ext cx="1460500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52438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429481"/>
            <a:ext cx="208332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8029575" y="1429481"/>
            <a:ext cx="1453091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090432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688557" y="1429481"/>
            <a:ext cx="208332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89476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-355600" y="2661381"/>
            <a:ext cx="1460500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52438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661381"/>
            <a:ext cx="208332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8029575" y="2661381"/>
            <a:ext cx="1453091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090432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688557" y="2661381"/>
            <a:ext cx="208332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689476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-355600" y="3893281"/>
            <a:ext cx="1460500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52438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893281"/>
            <a:ext cx="208332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8029575" y="3893281"/>
            <a:ext cx="1453091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090432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688557" y="3893281"/>
            <a:ext cx="208332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9476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83132" y="1365562"/>
            <a:ext cx="2272768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5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9" name="Rounded Rectangle 2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523257"/>
            <a:ext cx="118586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2157447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483289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8" y="1365562"/>
            <a:ext cx="2303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523257"/>
            <a:ext cx="118586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8" y="2157447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2483289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6" y="1365562"/>
            <a:ext cx="2303462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523257"/>
            <a:ext cx="118586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6" y="2157447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2483289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2" y="3389093"/>
            <a:ext cx="2272767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5" y="342719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545724"/>
            <a:ext cx="118586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418097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39" y="4523753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389093"/>
            <a:ext cx="2303460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42719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545724"/>
            <a:ext cx="118586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8" y="418097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39" y="4523753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389093"/>
            <a:ext cx="2303460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42719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545724"/>
            <a:ext cx="118586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6" y="418097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7" y="4523753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5979" y="321282"/>
            <a:ext cx="287999" cy="285143"/>
            <a:chOff x="5270500" y="1460500"/>
            <a:chExt cx="1701800" cy="27051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67786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5892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995892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61" name="Rounded Rectangle 60"/>
          <p:cNvSpPr/>
          <p:nvPr userDrawn="1"/>
        </p:nvSpPr>
        <p:spPr>
          <a:xfrm>
            <a:off x="3001698" y="1419326"/>
            <a:ext cx="108000" cy="267007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3401486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3929592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3386139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3929592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5998898" y="1419326"/>
            <a:ext cx="108000" cy="267007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381224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909330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365877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6909330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hf hdr="0" ftr="0" dt="0"/>
  <p:txStyles>
    <p:titleStyle>
      <a:lvl1pPr algn="ctr" defTabSz="40513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530" indent="-303530" algn="l" defTabSz="405130" rtl="0" eaLnBrk="1" latinLnBrk="0" hangingPunct="1">
        <a:spcBef>
          <a:spcPct val="20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53365" algn="l" defTabSz="405130" rtl="0" eaLnBrk="1" latinLnBrk="0" hangingPunct="1">
        <a:spcBef>
          <a:spcPct val="20000"/>
        </a:spcBef>
        <a:buFont typeface="Arial" panose="020B0604020202020204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320" indent="-202565" algn="l" defTabSz="405130" rtl="0" eaLnBrk="1" latinLnBrk="0" hangingPunct="1">
        <a:spcBef>
          <a:spcPct val="20000"/>
        </a:spcBef>
        <a:buFont typeface="Arial" panose="020B0604020202020204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2565" algn="l" defTabSz="405130" rtl="0" eaLnBrk="1" latinLnBrk="0" hangingPunct="1">
        <a:spcBef>
          <a:spcPct val="20000"/>
        </a:spcBef>
        <a:buFont typeface="Arial" panose="020B0604020202020204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58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84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97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13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26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39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88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01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14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40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26513" y="-554384"/>
            <a:ext cx="7127304" cy="6423556"/>
          </a:xfrm>
          <a:prstGeom prst="rect">
            <a:avLst/>
          </a:prstGeom>
        </p:spPr>
      </p:pic>
      <p:sp>
        <p:nvSpPr>
          <p:cNvPr id="245" name="TextBox 42"/>
          <p:cNvSpPr txBox="1"/>
          <p:nvPr/>
        </p:nvSpPr>
        <p:spPr>
          <a:xfrm>
            <a:off x="410204" y="1885950"/>
            <a:ext cx="520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0A8"/>
                </a:solidFill>
                <a:latin typeface="Algerian" pitchFamily="82" charset="0"/>
              </a:rPr>
              <a:t>POVESTE PENTRU UN NOU</a:t>
            </a:r>
          </a:p>
          <a:p>
            <a:pPr algn="ctr"/>
            <a:r>
              <a:rPr lang="en-US" sz="3200" b="1" dirty="0" smtClean="0">
                <a:solidFill>
                  <a:srgbClr val="0060A8"/>
                </a:solidFill>
                <a:latin typeface="Algerian" pitchFamily="82" charset="0"/>
              </a:rPr>
              <a:t>ÎNCEPUT</a:t>
            </a:r>
            <a:endParaRPr lang="en-US" sz="3200" dirty="0">
              <a:solidFill>
                <a:srgbClr val="0060A8"/>
              </a:solidFill>
              <a:latin typeface="Algerian" pitchFamily="82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10204" y="3081905"/>
            <a:ext cx="455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Campanie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educațională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facilitare</a:t>
            </a:r>
            <a:r>
              <a:rPr lang="en-US" sz="1400" b="1" dirty="0" smtClean="0"/>
              <a:t> a </a:t>
            </a:r>
            <a:r>
              <a:rPr lang="en-US" sz="1400" b="1" dirty="0" err="1" smtClean="0"/>
              <a:t>acomodării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smtClean="0"/>
              <a:t>la </a:t>
            </a:r>
            <a:r>
              <a:rPr lang="en-US" sz="1400" b="1" dirty="0" err="1" smtClean="0"/>
              <a:t>noul</a:t>
            </a:r>
            <a:r>
              <a:rPr lang="en-US" sz="1400" b="1" dirty="0" smtClean="0"/>
              <a:t> context </a:t>
            </a:r>
            <a:r>
              <a:rPr lang="en-US" sz="1400" b="1" dirty="0" err="1" smtClean="0"/>
              <a:t>școlar</a:t>
            </a:r>
            <a:endParaRPr lang="en-US" sz="1400" dirty="0"/>
          </a:p>
        </p:txBody>
      </p:sp>
      <p:pic>
        <p:nvPicPr>
          <p:cNvPr id="7" name="01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125"/>
            <a:ext cx="2612848" cy="2109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628" y="485805"/>
            <a:ext cx="15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ea typeface="微软雅黑" panose="020B0503020204020204" pitchFamily="34" charset="-122"/>
              </a:rPr>
              <a:t>CJRAE CLUJ</a:t>
            </a:r>
            <a:endParaRPr lang="zh-CN" altLang="zh-CN" sz="20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5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419724" y="-125571"/>
            <a:ext cx="9563724" cy="565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807498" y="2238573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 </a:t>
            </a:r>
            <a:endParaRPr lang="zh-CN" altLang="en-US" sz="3200" b="1" dirty="0"/>
          </a:p>
        </p:txBody>
      </p:sp>
      <p:sp>
        <p:nvSpPr>
          <p:cNvPr id="10" name="矩形 9"/>
          <p:cNvSpPr/>
          <p:nvPr/>
        </p:nvSpPr>
        <p:spPr>
          <a:xfrm>
            <a:off x="704538" y="1073824"/>
            <a:ext cx="659567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4813" algn="just"/>
            <a:r>
              <a:rPr lang="ro-RO" sz="1900" dirty="0" smtClean="0">
                <a:latin typeface="Arial" pitchFamily="34" charset="0"/>
                <a:cs typeface="Arial" pitchFamily="34" charset="0"/>
              </a:rPr>
              <a:t>Începerea acestui an școlar este cu totul diferită. Apariția acestui virus a schimbat viața tuturor, iar</a:t>
            </a:r>
            <a:r>
              <a:rPr lang="ro-RO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900" i="1" u="sng" dirty="0" smtClean="0">
                <a:latin typeface="Arial" pitchFamily="34" charset="0"/>
                <a:cs typeface="Arial" pitchFamily="34" charset="0"/>
              </a:rPr>
              <a:t>adaptarea la schimbare</a:t>
            </a:r>
            <a:r>
              <a:rPr lang="ro-RO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900" dirty="0" smtClean="0">
                <a:latin typeface="Arial" pitchFamily="34" charset="0"/>
                <a:cs typeface="Arial" pitchFamily="34" charset="0"/>
              </a:rPr>
              <a:t>se poate face mult mai lin prin susținerea elevilor, părinților și cadrelor didactice în acest nou an școlar în contextul pandemiei.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indent="404813"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Prin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intermediul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acestui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proiect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am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dorit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să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fim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aproape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toți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actorii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implicați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această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poveste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prin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desfășurarea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unor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activități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care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să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aibă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drept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scop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familiarizarea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copiilor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schimbările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vor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avea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lo</a:t>
            </a:r>
            <a:r>
              <a:rPr lang="en-US" sz="1900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dezvoltarea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competențelor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socio-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emoționale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care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să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faciliteze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u="sng" dirty="0" err="1" smtClean="0">
                <a:latin typeface="Arial" pitchFamily="34" charset="0"/>
                <a:cs typeface="Arial" pitchFamily="34" charset="0"/>
              </a:rPr>
              <a:t>adaptarea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indent="404813" algn="just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2"/>
          <p:cNvSpPr/>
          <p:nvPr/>
        </p:nvSpPr>
        <p:spPr>
          <a:xfrm>
            <a:off x="2752499" y="4382422"/>
            <a:ext cx="3289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>
                <a:latin typeface="Algerian" pitchFamily="8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ARGUMENT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>
            <a:off x="411023" y="2745686"/>
            <a:ext cx="363012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452480" y="1536552"/>
            <a:ext cx="1382226" cy="1646268"/>
            <a:chOff x="2845565" y="1870781"/>
            <a:chExt cx="1491379" cy="2077642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9" name="Oval 58"/>
            <p:cNvSpPr/>
            <p:nvPr/>
          </p:nvSpPr>
          <p:spPr>
            <a:xfrm>
              <a:off x="2845565" y="1870781"/>
              <a:ext cx="1491379" cy="15012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40267" y="3424052"/>
              <a:ext cx="927407" cy="52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2100" b="1" dirty="0" smtClean="0">
                  <a:latin typeface="Arial" pitchFamily="34" charset="0"/>
                  <a:cs typeface="Arial" pitchFamily="34" charset="0"/>
                </a:rPr>
                <a:t>Copii</a:t>
              </a:r>
              <a:endParaRPr lang="id-ID" sz="2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939744" y="1882195"/>
              <a:ext cx="351513" cy="3515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04456" y="1761472"/>
            <a:ext cx="1351652" cy="1721040"/>
            <a:chOff x="4411237" y="2313021"/>
            <a:chExt cx="1364239" cy="177535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66" name="Oval 65"/>
            <p:cNvSpPr/>
            <p:nvPr/>
          </p:nvSpPr>
          <p:spPr>
            <a:xfrm>
              <a:off x="4668335" y="2327572"/>
              <a:ext cx="911573" cy="9115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11237" y="3326400"/>
              <a:ext cx="1364239" cy="761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2100" b="1" dirty="0" smtClean="0">
                  <a:latin typeface="Arial" pitchFamily="34" charset="0"/>
                  <a:cs typeface="Arial" pitchFamily="34" charset="0"/>
                </a:rPr>
                <a:t>Cadre </a:t>
              </a:r>
            </a:p>
            <a:p>
              <a:pPr algn="ctr"/>
              <a:r>
                <a:rPr lang="ro-RO" sz="2100" b="1" dirty="0" smtClean="0">
                  <a:latin typeface="Arial" pitchFamily="34" charset="0"/>
                  <a:cs typeface="Arial" pitchFamily="34" charset="0"/>
                </a:rPr>
                <a:t>didactice</a:t>
              </a:r>
              <a:endParaRPr lang="id-ID" sz="2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16663" y="2313021"/>
              <a:ext cx="351514" cy="3515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98446" y="1775579"/>
            <a:ext cx="2186699" cy="1407242"/>
            <a:chOff x="1274154" y="2327572"/>
            <a:chExt cx="2203080" cy="148693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7" name="Group 76"/>
            <p:cNvGrpSpPr/>
            <p:nvPr/>
          </p:nvGrpSpPr>
          <p:grpSpPr>
            <a:xfrm>
              <a:off x="1274154" y="2327572"/>
              <a:ext cx="1043372" cy="1486930"/>
              <a:chOff x="1265499" y="2327572"/>
              <a:chExt cx="1043372" cy="148693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368863" y="2327572"/>
                <a:ext cx="911573" cy="9115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78170" y="3375476"/>
                <a:ext cx="1030701" cy="439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00" b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ro-RO" sz="2100" b="1" dirty="0" smtClean="0">
                    <a:latin typeface="Arial" pitchFamily="34" charset="0"/>
                    <a:cs typeface="Arial" pitchFamily="34" charset="0"/>
                  </a:rPr>
                  <a:t>ărinți</a:t>
                </a:r>
                <a:endParaRPr lang="id-ID" sz="21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265499" y="2329581"/>
                <a:ext cx="351513" cy="351513"/>
                <a:chOff x="563399" y="3865726"/>
                <a:chExt cx="274320" cy="274320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563399" y="3865726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dist="25400" dir="5400000">
                    <a:schemeClr val="tx1">
                      <a:alpha val="15000"/>
                    </a:schemeClr>
                  </a:inn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80938" y="3871896"/>
                  <a:ext cx="251941" cy="2137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>
                    <a:lnSpc>
                      <a:spcPct val="140000"/>
                    </a:lnSpc>
                  </a:pPr>
                  <a:endParaRPr lang="en-US" altLang="ko-KR" sz="1050" dirty="0">
                    <a:solidFill>
                      <a:srgbClr val="FFFFFF"/>
                    </a:solidFill>
                    <a:cs typeface="Roboto condensed"/>
                  </a:endParaRPr>
                </a:p>
              </p:txBody>
            </p:sp>
          </p:grpSp>
        </p:grpSp>
        <p:sp>
          <p:nvSpPr>
            <p:cNvPr id="78" name="Freeform 20"/>
            <p:cNvSpPr/>
            <p:nvPr/>
          </p:nvSpPr>
          <p:spPr bwMode="auto">
            <a:xfrm>
              <a:off x="2752251" y="2378870"/>
              <a:ext cx="724983" cy="499935"/>
            </a:xfrm>
            <a:custGeom>
              <a:avLst/>
              <a:gdLst>
                <a:gd name="T0" fmla="*/ 280 w 280"/>
                <a:gd name="T1" fmla="*/ 27 h 228"/>
                <a:gd name="T2" fmla="*/ 247 w 280"/>
                <a:gd name="T3" fmla="*/ 36 h 228"/>
                <a:gd name="T4" fmla="*/ 272 w 280"/>
                <a:gd name="T5" fmla="*/ 5 h 228"/>
                <a:gd name="T6" fmla="*/ 236 w 280"/>
                <a:gd name="T7" fmla="*/ 19 h 228"/>
                <a:gd name="T8" fmla="*/ 194 w 280"/>
                <a:gd name="T9" fmla="*/ 0 h 228"/>
                <a:gd name="T10" fmla="*/ 136 w 280"/>
                <a:gd name="T11" fmla="*/ 58 h 228"/>
                <a:gd name="T12" fmla="*/ 138 w 280"/>
                <a:gd name="T13" fmla="*/ 71 h 228"/>
                <a:gd name="T14" fmla="*/ 19 w 280"/>
                <a:gd name="T15" fmla="*/ 11 h 228"/>
                <a:gd name="T16" fmla="*/ 12 w 280"/>
                <a:gd name="T17" fmla="*/ 40 h 228"/>
                <a:gd name="T18" fmla="*/ 37 w 280"/>
                <a:gd name="T19" fmla="*/ 88 h 228"/>
                <a:gd name="T20" fmla="*/ 11 w 280"/>
                <a:gd name="T21" fmla="*/ 80 h 228"/>
                <a:gd name="T22" fmla="*/ 11 w 280"/>
                <a:gd name="T23" fmla="*/ 81 h 228"/>
                <a:gd name="T24" fmla="*/ 57 w 280"/>
                <a:gd name="T25" fmla="*/ 138 h 228"/>
                <a:gd name="T26" fmla="*/ 42 w 280"/>
                <a:gd name="T27" fmla="*/ 140 h 228"/>
                <a:gd name="T28" fmla="*/ 31 w 280"/>
                <a:gd name="T29" fmla="*/ 139 h 228"/>
                <a:gd name="T30" fmla="*/ 85 w 280"/>
                <a:gd name="T31" fmla="*/ 178 h 228"/>
                <a:gd name="T32" fmla="*/ 14 w 280"/>
                <a:gd name="T33" fmla="*/ 203 h 228"/>
                <a:gd name="T34" fmla="*/ 0 w 280"/>
                <a:gd name="T35" fmla="*/ 202 h 228"/>
                <a:gd name="T36" fmla="*/ 88 w 280"/>
                <a:gd name="T37" fmla="*/ 228 h 228"/>
                <a:gd name="T38" fmla="*/ 251 w 280"/>
                <a:gd name="T39" fmla="*/ 65 h 228"/>
                <a:gd name="T40" fmla="*/ 251 w 280"/>
                <a:gd name="T41" fmla="*/ 57 h 228"/>
                <a:gd name="T42" fmla="*/ 280 w 280"/>
                <a:gd name="T43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400"/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68" y="583465"/>
            <a:ext cx="4545525" cy="5133432"/>
          </a:xfrm>
          <a:prstGeom prst="rect">
            <a:avLst/>
          </a:prstGeom>
        </p:spPr>
      </p:pic>
      <p:sp>
        <p:nvSpPr>
          <p:cNvPr id="33" name="矩形 17"/>
          <p:cNvSpPr/>
          <p:nvPr/>
        </p:nvSpPr>
        <p:spPr>
          <a:xfrm>
            <a:off x="341907" y="301738"/>
            <a:ext cx="336077" cy="358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8"/>
          <p:cNvSpPr/>
          <p:nvPr/>
        </p:nvSpPr>
        <p:spPr>
          <a:xfrm>
            <a:off x="621886" y="463605"/>
            <a:ext cx="236407" cy="2523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6"/>
          <p:cNvCxnSpPr/>
          <p:nvPr/>
        </p:nvCxnSpPr>
        <p:spPr>
          <a:xfrm>
            <a:off x="936179" y="694376"/>
            <a:ext cx="29261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2"/>
          <p:cNvSpPr/>
          <p:nvPr/>
        </p:nvSpPr>
        <p:spPr>
          <a:xfrm>
            <a:off x="741188" y="137328"/>
            <a:ext cx="3121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1C3B11"/>
                </a:solidFill>
                <a:latin typeface="Algerian" pitchFamily="82" charset="0"/>
                <a:cs typeface="Arial" pitchFamily="34" charset="0"/>
              </a:rPr>
              <a:t> </a:t>
            </a:r>
            <a:r>
              <a:rPr lang="ro-RO" sz="3200" b="1" dirty="0" smtClean="0">
                <a:solidFill>
                  <a:srgbClr val="1C3B11"/>
                </a:solidFill>
                <a:latin typeface="Algerian" pitchFamily="82" charset="0"/>
                <a:cs typeface="Arial" pitchFamily="34" charset="0"/>
              </a:rPr>
              <a:t>GRUPul ȚINTĂ</a:t>
            </a:r>
            <a:endParaRPr lang="en-US" sz="3200" dirty="0" smtClean="0">
              <a:solidFill>
                <a:srgbClr val="1C3B11"/>
              </a:solidFill>
              <a:latin typeface="Algerian" pitchFamily="82" charset="0"/>
              <a:cs typeface="Arial" pitchFamily="34" charset="0"/>
            </a:endParaRPr>
          </a:p>
        </p:txBody>
      </p:sp>
      <p:sp>
        <p:nvSpPr>
          <p:cNvPr id="40" name="Rectangle 118"/>
          <p:cNvSpPr/>
          <p:nvPr/>
        </p:nvSpPr>
        <p:spPr>
          <a:xfrm>
            <a:off x="0" y="5053914"/>
            <a:ext cx="9144000" cy="66108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560" tIns="36281" rIns="72560" bIns="36281" rtlCol="0" anchor="ctr"/>
          <a:lstStyle/>
          <a:p>
            <a:pPr algn="ctr" defTabSz="7258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7"/>
          <p:cNvSpPr/>
          <p:nvPr/>
        </p:nvSpPr>
        <p:spPr>
          <a:xfrm>
            <a:off x="629637" y="4300151"/>
            <a:ext cx="3831152" cy="939113"/>
          </a:xfrm>
          <a:prstGeom prst="roundRect">
            <a:avLst>
              <a:gd name="adj" fmla="val 50000"/>
            </a:avLst>
          </a:prstGeom>
          <a:solidFill>
            <a:srgbClr val="0C8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Durata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o-RO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7 - 30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septembrie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2020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341907" y="301735"/>
            <a:ext cx="336077" cy="358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zh-CN" altLang="en-US"/>
          </a:p>
        </p:txBody>
      </p:sp>
      <p:sp>
        <p:nvSpPr>
          <p:cNvPr id="3" name="矩形 18"/>
          <p:cNvSpPr/>
          <p:nvPr/>
        </p:nvSpPr>
        <p:spPr>
          <a:xfrm>
            <a:off x="621886" y="463602"/>
            <a:ext cx="236407" cy="2523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40524" y="154323"/>
            <a:ext cx="3676297" cy="561678"/>
          </a:xfrm>
          <a:prstGeom prst="rect">
            <a:avLst/>
          </a:prstGeom>
          <a:noFill/>
        </p:spPr>
        <p:txBody>
          <a:bodyPr wrap="none" lIns="68565" tIns="34283" rIns="68565" bIns="34283" rtlCol="0">
            <a:spAutoFit/>
          </a:bodyPr>
          <a:lstStyle/>
          <a:p>
            <a:r>
              <a:rPr lang="ro-RO" altLang="zh-CN" sz="3200" b="1" dirty="0" smtClean="0">
                <a:solidFill>
                  <a:srgbClr val="336B1F"/>
                </a:solidFill>
                <a:latin typeface="Algerian" pitchFamily="82" charset="0"/>
                <a:ea typeface="微软雅黑" panose="020B0503020204020204" pitchFamily="34" charset="-122"/>
              </a:rPr>
              <a:t>SCOP ȘI OBIECTIVE</a:t>
            </a:r>
            <a:endParaRPr lang="zh-CN" altLang="en-US" sz="3200" b="1" dirty="0">
              <a:solidFill>
                <a:srgbClr val="336B1F"/>
              </a:solidFill>
              <a:latin typeface="Algerian" pitchFamily="82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6"/>
          <p:cNvCxnSpPr/>
          <p:nvPr/>
        </p:nvCxnSpPr>
        <p:spPr>
          <a:xfrm>
            <a:off x="936179" y="715998"/>
            <a:ext cx="684857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 bwMode="auto">
          <a:xfrm>
            <a:off x="621884" y="923412"/>
            <a:ext cx="8410905" cy="3606746"/>
            <a:chOff x="1884035" y="1330122"/>
            <a:chExt cx="9035825" cy="3878418"/>
          </a:xfrm>
        </p:grpSpPr>
        <p:sp>
          <p:nvSpPr>
            <p:cNvPr id="7" name="Shape 2191@|9FFC:0|FBC:0|LFC:13286061|LBC:16777215"/>
            <p:cNvSpPr/>
            <p:nvPr/>
          </p:nvSpPr>
          <p:spPr>
            <a:xfrm rot="16200000" flipV="1">
              <a:off x="4872946" y="2619644"/>
              <a:ext cx="0" cy="1069455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2191@|9FFC:0|FBC:0|LFC:13286061|LBC:16777215"/>
            <p:cNvSpPr/>
            <p:nvPr/>
          </p:nvSpPr>
          <p:spPr>
            <a:xfrm rot="10800000" flipV="1">
              <a:off x="5407673" y="1683230"/>
              <a:ext cx="0" cy="2953395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2196@|9FFC:0|FBC:0|LFC:13286061|LBC:16777215"/>
            <p:cNvSpPr/>
            <p:nvPr/>
          </p:nvSpPr>
          <p:spPr>
            <a:xfrm>
              <a:off x="7351178" y="4625515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2196@|9FFC:0|FBC:0|LFC:13286061|LBC:16777215"/>
            <p:cNvSpPr/>
            <p:nvPr/>
          </p:nvSpPr>
          <p:spPr>
            <a:xfrm>
              <a:off x="5407671" y="4636625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2196@|9FFC:0|FBC:0|LFC:13286061|LBC:16777215"/>
            <p:cNvSpPr/>
            <p:nvPr/>
          </p:nvSpPr>
          <p:spPr>
            <a:xfrm>
              <a:off x="5407674" y="3154372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2196@|9FFC:0|FBC:0|LFC:13286061|LBC:16777215"/>
            <p:cNvSpPr/>
            <p:nvPr/>
          </p:nvSpPr>
          <p:spPr>
            <a:xfrm>
              <a:off x="5407672" y="1683230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3@|1FFC:192|FBC:16777215|LFC:16777215|LBC:16777215"/>
            <p:cNvSpPr/>
            <p:nvPr/>
          </p:nvSpPr>
          <p:spPr>
            <a:xfrm>
              <a:off x="1884035" y="2298983"/>
              <a:ext cx="2881203" cy="19734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6@|1FFC:681197|FBC:16777215|LFC:16777215|LBC:16777215"/>
            <p:cNvSpPr/>
            <p:nvPr/>
          </p:nvSpPr>
          <p:spPr>
            <a:xfrm>
              <a:off x="5944707" y="2888356"/>
              <a:ext cx="4975153" cy="1051386"/>
            </a:xfrm>
            <a:prstGeom prst="rect">
              <a:avLst/>
            </a:prstGeom>
            <a:solidFill>
              <a:srgbClr val="C3952F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@|1FFC:681197|FBC:16777215|LFC:16777215|LBC:16777215"/>
            <p:cNvSpPr/>
            <p:nvPr/>
          </p:nvSpPr>
          <p:spPr>
            <a:xfrm>
              <a:off x="5944705" y="1330122"/>
              <a:ext cx="4975155" cy="1372210"/>
            </a:xfrm>
            <a:prstGeom prst="rect">
              <a:avLst/>
            </a:prstGeom>
            <a:solidFill>
              <a:srgbClr val="336B1F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9@|1FFC:681197|FBC:16777215|LFC:16777215|LBC:16777215"/>
            <p:cNvSpPr/>
            <p:nvPr/>
          </p:nvSpPr>
          <p:spPr>
            <a:xfrm>
              <a:off x="5944705" y="4064712"/>
              <a:ext cx="4975155" cy="1143828"/>
            </a:xfrm>
            <a:prstGeom prst="rect">
              <a:avLst/>
            </a:prstGeom>
            <a:solidFill>
              <a:srgbClr val="BF5E23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1999917" y="2413221"/>
              <a:ext cx="2587838" cy="178718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800" b="1" u="sng" dirty="0" err="1" smtClean="0">
                  <a:latin typeface="Arial" pitchFamily="34" charset="0"/>
                  <a:cs typeface="Arial" pitchFamily="34" charset="0"/>
                </a:rPr>
                <a:t>Scopul</a:t>
              </a:r>
              <a:r>
                <a:rPr lang="en-US" sz="1800" b="1" u="sng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u="sng" dirty="0" err="1" smtClean="0">
                  <a:latin typeface="Arial" pitchFamily="34" charset="0"/>
                  <a:cs typeface="Arial" pitchFamily="34" charset="0"/>
                </a:rPr>
                <a:t>proiectului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ro-RO" sz="1800" b="1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500" dirty="0" smtClean="0">
                <a:latin typeface="Arial" pitchFamily="34" charset="0"/>
                <a:cs typeface="Arial" pitchFamily="34" charset="0"/>
              </a:endParaRPr>
            </a:p>
            <a:p>
              <a:pPr indent="284163" algn="just"/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Facilitarea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acomodării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preșcolarilor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elevilor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și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părinților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la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specificul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noului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an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școlar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impus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700" dirty="0" err="1" smtClean="0">
                  <a:latin typeface="Arial" pitchFamily="34" charset="0"/>
                  <a:cs typeface="Arial" pitchFamily="34" charset="0"/>
                </a:rPr>
                <a:t>contextul</a:t>
              </a:r>
              <a:r>
                <a:rPr lang="en-US" sz="1700" dirty="0" smtClean="0">
                  <a:latin typeface="Arial" pitchFamily="34" charset="0"/>
                  <a:cs typeface="Arial" pitchFamily="34" charset="0"/>
                </a:rPr>
                <a:t> pandemic</a:t>
              </a:r>
              <a:endParaRPr lang="en-US" sz="1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6161388" y="1454156"/>
              <a:ext cx="4638995" cy="10590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just"/>
              <a:r>
                <a:rPr lang="ro-RO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Elevii să î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și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formeze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consolideze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abilităţi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specifice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dezvoltării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emoţionale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prin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recunoaşterea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exprimarea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înţelegerea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reglarea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ro-RO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autoreglarea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emoţiilor</a:t>
              </a:r>
              <a:r>
                <a:rPr lang="ro-RO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12936" y="2445867"/>
            <a:ext cx="45198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Elevii </a:t>
            </a:r>
            <a:r>
              <a:rPr lang="ro-RO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</a:t>
            </a:r>
            <a:r>
              <a:rPr kumimoji="0" lang="ro-RO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îș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dezvolte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competențele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sociale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respectarea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regulilor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colectivitate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stimularea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asumării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responsabilități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 bwMode="auto">
          <a:xfrm>
            <a:off x="4603417" y="3592636"/>
            <a:ext cx="454058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ro-R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Părinții 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o-R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î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însușească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care </a:t>
            </a:r>
            <a:endParaRPr lang="ro-RO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ofere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dezvoltarea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abilităţilor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şi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emoţionale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propriilor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copii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18"/>
          <p:cNvSpPr/>
          <p:nvPr/>
        </p:nvSpPr>
        <p:spPr>
          <a:xfrm>
            <a:off x="0" y="5053914"/>
            <a:ext cx="9144000" cy="66108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560" tIns="36281" rIns="72560" bIns="36281" rtlCol="0" anchor="ctr"/>
          <a:lstStyle/>
          <a:p>
            <a:pPr algn="ctr" defTabSz="7258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3150972" y="2870959"/>
            <a:ext cx="1902825" cy="1568777"/>
            <a:chOff x="4201296" y="3446946"/>
            <a:chExt cx="2537099" cy="2091702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" name="AutoShape 2"/>
            <p:cNvSpPr/>
            <p:nvPr/>
          </p:nvSpPr>
          <p:spPr bwMode="auto">
            <a:xfrm>
              <a:off x="4201296" y="3446946"/>
              <a:ext cx="2537099" cy="2091702"/>
            </a:xfrm>
            <a:custGeom>
              <a:avLst/>
              <a:gdLst>
                <a:gd name="T0" fmla="*/ 2147483647 w 18390"/>
                <a:gd name="T1" fmla="*/ 2147483647 h 19232"/>
                <a:gd name="T2" fmla="*/ 2147483647 w 18390"/>
                <a:gd name="T3" fmla="*/ 2147483647 h 19232"/>
                <a:gd name="T4" fmla="*/ 2147483647 w 18390"/>
                <a:gd name="T5" fmla="*/ 2147483647 h 19232"/>
                <a:gd name="T6" fmla="*/ 2147483647 w 18390"/>
                <a:gd name="T7" fmla="*/ 2147483647 h 19232"/>
                <a:gd name="T8" fmla="*/ 2147483647 w 18390"/>
                <a:gd name="T9" fmla="*/ 2147483647 h 19232"/>
                <a:gd name="T10" fmla="*/ 2147483647 w 18390"/>
                <a:gd name="T11" fmla="*/ 2147483647 h 19232"/>
                <a:gd name="T12" fmla="*/ 2147483647 w 18390"/>
                <a:gd name="T13" fmla="*/ 2147483647 h 19232"/>
                <a:gd name="T14" fmla="*/ 2147483647 w 18390"/>
                <a:gd name="T15" fmla="*/ 2147483647 h 19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90" h="19232">
                  <a:moveTo>
                    <a:pt x="14685" y="14521"/>
                  </a:moveTo>
                  <a:cubicBezTo>
                    <a:pt x="14685" y="14521"/>
                    <a:pt x="13426" y="15793"/>
                    <a:pt x="18303" y="19145"/>
                  </a:cubicBezTo>
                  <a:cubicBezTo>
                    <a:pt x="18303" y="19145"/>
                    <a:pt x="12931" y="19941"/>
                    <a:pt x="9852" y="16726"/>
                  </a:cubicBezTo>
                  <a:cubicBezTo>
                    <a:pt x="9852" y="16726"/>
                    <a:pt x="3716" y="18516"/>
                    <a:pt x="912" y="12526"/>
                  </a:cubicBezTo>
                  <a:cubicBezTo>
                    <a:pt x="-1892" y="6535"/>
                    <a:pt x="2365" y="2325"/>
                    <a:pt x="5667" y="1022"/>
                  </a:cubicBezTo>
                  <a:cubicBezTo>
                    <a:pt x="8968" y="-282"/>
                    <a:pt x="16407" y="-1659"/>
                    <a:pt x="18057" y="5945"/>
                  </a:cubicBezTo>
                  <a:cubicBezTo>
                    <a:pt x="19708" y="13550"/>
                    <a:pt x="14685" y="14521"/>
                    <a:pt x="14685" y="14521"/>
                  </a:cubicBezTo>
                  <a:close/>
                  <a:moveTo>
                    <a:pt x="14685" y="14521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00">
                <a:latin typeface="Roboto condensed"/>
                <a:cs typeface="Roboto condensed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85852" y="4289576"/>
              <a:ext cx="2352543" cy="40216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o-RO" altLang="zh-CN" b="1" dirty="0" smtClean="0">
                  <a:latin typeface="Arial Black" pitchFamily="34" charset="0"/>
                  <a:cs typeface="Arial" pitchFamily="34" charset="0"/>
                </a:rPr>
                <a:t>Braistormingul</a:t>
              </a:r>
              <a:endParaRPr lang="zh-CN" altLang="en-US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3745343" y="1051826"/>
            <a:ext cx="2442189" cy="2662613"/>
            <a:chOff x="5160950" y="884298"/>
            <a:chExt cx="3256250" cy="3550151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" name="AutoShape 3"/>
            <p:cNvSpPr/>
            <p:nvPr/>
          </p:nvSpPr>
          <p:spPr bwMode="auto">
            <a:xfrm>
              <a:off x="5160950" y="884298"/>
              <a:ext cx="3256250" cy="3550151"/>
            </a:xfrm>
            <a:custGeom>
              <a:avLst/>
              <a:gdLst>
                <a:gd name="T0" fmla="*/ 2147483647 w 17248"/>
                <a:gd name="T1" fmla="*/ 2147483647 h 19694"/>
                <a:gd name="T2" fmla="*/ 2147483647 w 17248"/>
                <a:gd name="T3" fmla="*/ 2147483647 h 19694"/>
                <a:gd name="T4" fmla="*/ 2147483647 w 17248"/>
                <a:gd name="T5" fmla="*/ 2147483647 h 19694"/>
                <a:gd name="T6" fmla="*/ 2147483647 w 17248"/>
                <a:gd name="T7" fmla="*/ 2147483647 h 19694"/>
                <a:gd name="T8" fmla="*/ 2147483647 w 17248"/>
                <a:gd name="T9" fmla="*/ 2147483647 h 19694"/>
                <a:gd name="T10" fmla="*/ 2147483647 w 17248"/>
                <a:gd name="T11" fmla="*/ 2147483647 h 19694"/>
                <a:gd name="T12" fmla="*/ 2147483647 w 17248"/>
                <a:gd name="T13" fmla="*/ 2147483647 h 19694"/>
                <a:gd name="T14" fmla="*/ 2147483647 w 17248"/>
                <a:gd name="T15" fmla="*/ 2147483647 h 19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48" h="19694">
                  <a:moveTo>
                    <a:pt x="9295" y="16821"/>
                  </a:moveTo>
                  <a:cubicBezTo>
                    <a:pt x="9295" y="16821"/>
                    <a:pt x="10945" y="15948"/>
                    <a:pt x="11315" y="19694"/>
                  </a:cubicBezTo>
                  <a:cubicBezTo>
                    <a:pt x="11315" y="19694"/>
                    <a:pt x="13743" y="16402"/>
                    <a:pt x="13159" y="14664"/>
                  </a:cubicBezTo>
                  <a:cubicBezTo>
                    <a:pt x="13159" y="14664"/>
                    <a:pt x="18964" y="10436"/>
                    <a:pt x="16741" y="4551"/>
                  </a:cubicBezTo>
                  <a:cubicBezTo>
                    <a:pt x="14517" y="-1334"/>
                    <a:pt x="8984" y="-469"/>
                    <a:pt x="6006" y="1392"/>
                  </a:cubicBezTo>
                  <a:cubicBezTo>
                    <a:pt x="3029" y="3253"/>
                    <a:pt x="-2636" y="8390"/>
                    <a:pt x="1403" y="14328"/>
                  </a:cubicBezTo>
                  <a:cubicBezTo>
                    <a:pt x="5443" y="20266"/>
                    <a:pt x="9295" y="16821"/>
                    <a:pt x="9295" y="16821"/>
                  </a:cubicBezTo>
                  <a:close/>
                  <a:moveTo>
                    <a:pt x="9295" y="16821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00">
                <a:latin typeface="Roboto condensed"/>
                <a:cs typeface="Roboto condensed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60950" y="2217085"/>
              <a:ext cx="2433776" cy="68352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o-RO" altLang="zh-CN" b="1" dirty="0" smtClean="0">
                  <a:latin typeface="Arial Black" pitchFamily="34" charset="0"/>
                  <a:cs typeface="Arial" pitchFamily="34" charset="0"/>
                </a:rPr>
                <a:t>Problema-tizarea</a:t>
              </a:r>
              <a:endParaRPr lang="zh-CN" altLang="en-US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5376273" y="1160919"/>
            <a:ext cx="2117950" cy="2220265"/>
            <a:chOff x="7168364" y="1166892"/>
            <a:chExt cx="2823933" cy="2960353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" name="AutoShape 4"/>
            <p:cNvSpPr/>
            <p:nvPr/>
          </p:nvSpPr>
          <p:spPr bwMode="auto">
            <a:xfrm>
              <a:off x="7168364" y="1166892"/>
              <a:ext cx="2823933" cy="2960353"/>
            </a:xfrm>
            <a:custGeom>
              <a:avLst/>
              <a:gdLst>
                <a:gd name="T0" fmla="*/ 2147483647 w 19415"/>
                <a:gd name="T1" fmla="*/ 2147483647 h 20101"/>
                <a:gd name="T2" fmla="*/ 2147483647 w 19415"/>
                <a:gd name="T3" fmla="*/ 2147483647 h 20101"/>
                <a:gd name="T4" fmla="*/ 2147483647 w 19415"/>
                <a:gd name="T5" fmla="*/ 2147483647 h 20101"/>
                <a:gd name="T6" fmla="*/ 2147483647 w 19415"/>
                <a:gd name="T7" fmla="*/ 2147483647 h 20101"/>
                <a:gd name="T8" fmla="*/ 2147483647 w 19415"/>
                <a:gd name="T9" fmla="*/ 2147483647 h 20101"/>
                <a:gd name="T10" fmla="*/ 2147483647 w 19415"/>
                <a:gd name="T11" fmla="*/ 2147483647 h 20101"/>
                <a:gd name="T12" fmla="*/ 2147483647 w 19415"/>
                <a:gd name="T13" fmla="*/ 2147483647 h 20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15" h="20101">
                  <a:moveTo>
                    <a:pt x="437" y="10901"/>
                  </a:moveTo>
                  <a:cubicBezTo>
                    <a:pt x="437" y="10901"/>
                    <a:pt x="-1790" y="4368"/>
                    <a:pt x="3813" y="1434"/>
                  </a:cubicBezTo>
                  <a:cubicBezTo>
                    <a:pt x="9415" y="-1499"/>
                    <a:pt x="19000" y="-232"/>
                    <a:pt x="19405" y="8034"/>
                  </a:cubicBezTo>
                  <a:cubicBezTo>
                    <a:pt x="19810" y="16301"/>
                    <a:pt x="8268" y="20101"/>
                    <a:pt x="7255" y="20101"/>
                  </a:cubicBezTo>
                  <a:cubicBezTo>
                    <a:pt x="7255" y="20101"/>
                    <a:pt x="8537" y="18434"/>
                    <a:pt x="8807" y="17101"/>
                  </a:cubicBezTo>
                  <a:cubicBezTo>
                    <a:pt x="8807" y="17101"/>
                    <a:pt x="1585" y="17301"/>
                    <a:pt x="437" y="10901"/>
                  </a:cubicBezTo>
                  <a:close/>
                  <a:moveTo>
                    <a:pt x="437" y="10901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00">
                <a:latin typeface="Roboto condensed"/>
                <a:cs typeface="Roboto condensed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27568" y="1952060"/>
              <a:ext cx="2125214" cy="40216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o-RO" altLang="zh-CN" b="1" dirty="0" smtClean="0">
                  <a:latin typeface="Arial Black" pitchFamily="34" charset="0"/>
                  <a:cs typeface="Arial" pitchFamily="34" charset="0"/>
                </a:rPr>
                <a:t>Demonstrația</a:t>
              </a:r>
              <a:endParaRPr lang="zh-CN" altLang="en-US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6708974" y="2053114"/>
            <a:ext cx="1930355" cy="1587364"/>
            <a:chOff x="8873380" y="2356485"/>
            <a:chExt cx="2573805" cy="2116485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8" name="AutoShape 5"/>
            <p:cNvSpPr/>
            <p:nvPr/>
          </p:nvSpPr>
          <p:spPr bwMode="auto">
            <a:xfrm>
              <a:off x="8873380" y="2356485"/>
              <a:ext cx="2443526" cy="2116485"/>
            </a:xfrm>
            <a:custGeom>
              <a:avLst/>
              <a:gdLst>
                <a:gd name="T0" fmla="*/ 2147483647 w 18559"/>
                <a:gd name="T1" fmla="*/ 2147483647 h 19570"/>
                <a:gd name="T2" fmla="*/ 2147483647 w 18559"/>
                <a:gd name="T3" fmla="*/ 2147483647 h 19570"/>
                <a:gd name="T4" fmla="*/ 2147483647 w 18559"/>
                <a:gd name="T5" fmla="*/ 2147483647 h 19570"/>
                <a:gd name="T6" fmla="*/ 2147483647 w 18559"/>
                <a:gd name="T7" fmla="*/ 2147483647 h 19570"/>
                <a:gd name="T8" fmla="*/ 2147483647 w 18559"/>
                <a:gd name="T9" fmla="*/ 2147483647 h 19570"/>
                <a:gd name="T10" fmla="*/ 2147483647 w 18559"/>
                <a:gd name="T11" fmla="*/ 2147483647 h 19570"/>
                <a:gd name="T12" fmla="*/ 2147483647 w 18559"/>
                <a:gd name="T13" fmla="*/ 2147483647 h 19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59" h="19570">
                  <a:moveTo>
                    <a:pt x="12386" y="18458"/>
                  </a:moveTo>
                  <a:cubicBezTo>
                    <a:pt x="12386" y="18458"/>
                    <a:pt x="16654" y="17189"/>
                    <a:pt x="18101" y="12617"/>
                  </a:cubicBezTo>
                  <a:cubicBezTo>
                    <a:pt x="19548" y="8045"/>
                    <a:pt x="17894" y="566"/>
                    <a:pt x="8357" y="18"/>
                  </a:cubicBezTo>
                  <a:cubicBezTo>
                    <a:pt x="-1179" y="-530"/>
                    <a:pt x="-2052" y="11715"/>
                    <a:pt x="3201" y="16146"/>
                  </a:cubicBezTo>
                  <a:cubicBezTo>
                    <a:pt x="3201" y="16146"/>
                    <a:pt x="2335" y="18065"/>
                    <a:pt x="1014" y="18264"/>
                  </a:cubicBezTo>
                  <a:cubicBezTo>
                    <a:pt x="1014" y="18265"/>
                    <a:pt x="6453" y="21070"/>
                    <a:pt x="12386" y="18458"/>
                  </a:cubicBezTo>
                  <a:close/>
                  <a:moveTo>
                    <a:pt x="12386" y="18458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00">
                <a:latin typeface="Roboto condensed"/>
                <a:cs typeface="Roboto condensed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359762" y="3009902"/>
              <a:ext cx="2087423" cy="40216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o-RO" altLang="zh-CN" b="1" dirty="0" smtClean="0">
                  <a:latin typeface="Arial Black" pitchFamily="34" charset="0"/>
                  <a:cs typeface="Arial" pitchFamily="34" charset="0"/>
                </a:rPr>
                <a:t>Exercițiul</a:t>
              </a:r>
              <a:endParaRPr lang="zh-CN" altLang="en-US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34" name="AutoShape 1"/>
          <p:cNvSpPr/>
          <p:nvPr/>
        </p:nvSpPr>
        <p:spPr bwMode="auto">
          <a:xfrm>
            <a:off x="5085393" y="3502932"/>
            <a:ext cx="1893052" cy="2212068"/>
          </a:xfrm>
          <a:custGeom>
            <a:avLst/>
            <a:gdLst>
              <a:gd name="T0" fmla="*/ 2147483647 w 21100"/>
              <a:gd name="T1" fmla="*/ 2147483647 h 21585"/>
              <a:gd name="T2" fmla="*/ 2147483647 w 21100"/>
              <a:gd name="T3" fmla="*/ 2147483647 h 21585"/>
              <a:gd name="T4" fmla="*/ 2147483647 w 21100"/>
              <a:gd name="T5" fmla="*/ 2147483647 h 21585"/>
              <a:gd name="T6" fmla="*/ 2147483647 w 21100"/>
              <a:gd name="T7" fmla="*/ 2147483647 h 21585"/>
              <a:gd name="T8" fmla="*/ 2147483647 w 21100"/>
              <a:gd name="T9" fmla="*/ 2147483647 h 21585"/>
              <a:gd name="T10" fmla="*/ 2147483647 w 21100"/>
              <a:gd name="T11" fmla="*/ 2147483647 h 21585"/>
              <a:gd name="T12" fmla="*/ 2147483647 w 21100"/>
              <a:gd name="T13" fmla="*/ 2147483647 h 21585"/>
              <a:gd name="T14" fmla="*/ 2147483647 w 21100"/>
              <a:gd name="T15" fmla="*/ 2147483647 h 21585"/>
              <a:gd name="T16" fmla="*/ 2147483647 w 21100"/>
              <a:gd name="T17" fmla="*/ 2147483647 h 21585"/>
              <a:gd name="T18" fmla="*/ 2147483647 w 21100"/>
              <a:gd name="T19" fmla="*/ 2147483647 h 21585"/>
              <a:gd name="T20" fmla="*/ 2147483647 w 21100"/>
              <a:gd name="T21" fmla="*/ 2147483647 h 21585"/>
              <a:gd name="T22" fmla="*/ 2147483647 w 21100"/>
              <a:gd name="T23" fmla="*/ 0 h 21585"/>
              <a:gd name="T24" fmla="*/ 2147483647 w 21100"/>
              <a:gd name="T25" fmla="*/ 2147483647 h 21585"/>
              <a:gd name="T26" fmla="*/ 2147483647 w 21100"/>
              <a:gd name="T27" fmla="*/ 2147483647 h 21585"/>
              <a:gd name="T28" fmla="*/ 2147483647 w 21100"/>
              <a:gd name="T29" fmla="*/ 2147483647 h 21585"/>
              <a:gd name="T30" fmla="*/ 2147483647 w 21100"/>
              <a:gd name="T31" fmla="*/ 2147483647 h 21585"/>
              <a:gd name="T32" fmla="*/ 2147483647 w 21100"/>
              <a:gd name="T33" fmla="*/ 2147483647 h 21585"/>
              <a:gd name="T34" fmla="*/ 2147483647 w 21100"/>
              <a:gd name="T35" fmla="*/ 2147483647 h 21585"/>
              <a:gd name="T36" fmla="*/ 2147483647 w 21100"/>
              <a:gd name="T37" fmla="*/ 2147483647 h 21585"/>
              <a:gd name="T38" fmla="*/ 2147483647 w 21100"/>
              <a:gd name="T39" fmla="*/ 2147483647 h 21585"/>
              <a:gd name="T40" fmla="*/ 2147483647 w 21100"/>
              <a:gd name="T41" fmla="*/ 2147483647 h 21585"/>
              <a:gd name="T42" fmla="*/ 2147483647 w 21100"/>
              <a:gd name="T43" fmla="*/ 2147483647 h 21585"/>
              <a:gd name="T44" fmla="*/ 2147483647 w 21100"/>
              <a:gd name="T45" fmla="*/ 2147483647 h 21585"/>
              <a:gd name="T46" fmla="*/ 2147483647 w 21100"/>
              <a:gd name="T47" fmla="*/ 2147483647 h 21585"/>
              <a:gd name="T48" fmla="*/ 2147483647 w 21100"/>
              <a:gd name="T49" fmla="*/ 2147483647 h 21585"/>
              <a:gd name="T50" fmla="*/ 2147483647 w 21100"/>
              <a:gd name="T51" fmla="*/ 2147483647 h 21585"/>
              <a:gd name="T52" fmla="*/ 2147483647 w 21100"/>
              <a:gd name="T53" fmla="*/ 2147483647 h 21585"/>
              <a:gd name="T54" fmla="*/ 2147483647 w 21100"/>
              <a:gd name="T55" fmla="*/ 2147483647 h 21585"/>
              <a:gd name="T56" fmla="*/ 2147483647 w 21100"/>
              <a:gd name="T57" fmla="*/ 2147483647 h 2158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100" h="21585">
                <a:moveTo>
                  <a:pt x="15779" y="14939"/>
                </a:moveTo>
                <a:cubicBezTo>
                  <a:pt x="17449" y="12449"/>
                  <a:pt x="17163" y="10816"/>
                  <a:pt x="17518" y="9433"/>
                </a:cubicBezTo>
                <a:cubicBezTo>
                  <a:pt x="17872" y="8049"/>
                  <a:pt x="18914" y="6820"/>
                  <a:pt x="19457" y="6253"/>
                </a:cubicBezTo>
                <a:cubicBezTo>
                  <a:pt x="20109" y="5571"/>
                  <a:pt x="21310" y="4087"/>
                  <a:pt x="21069" y="3665"/>
                </a:cubicBezTo>
                <a:cubicBezTo>
                  <a:pt x="20586" y="2820"/>
                  <a:pt x="19082" y="4762"/>
                  <a:pt x="18047" y="5800"/>
                </a:cubicBezTo>
                <a:cubicBezTo>
                  <a:pt x="17013" y="6839"/>
                  <a:pt x="16013" y="7392"/>
                  <a:pt x="15676" y="7336"/>
                </a:cubicBezTo>
                <a:cubicBezTo>
                  <a:pt x="15339" y="7279"/>
                  <a:pt x="16042" y="5788"/>
                  <a:pt x="16586" y="4429"/>
                </a:cubicBezTo>
                <a:cubicBezTo>
                  <a:pt x="17486" y="2184"/>
                  <a:pt x="17991" y="1201"/>
                  <a:pt x="17018" y="1037"/>
                </a:cubicBezTo>
                <a:cubicBezTo>
                  <a:pt x="15815" y="835"/>
                  <a:pt x="15305" y="3299"/>
                  <a:pt x="14636" y="4620"/>
                </a:cubicBezTo>
                <a:cubicBezTo>
                  <a:pt x="14016" y="5844"/>
                  <a:pt x="13613" y="6486"/>
                  <a:pt x="12961" y="6446"/>
                </a:cubicBezTo>
                <a:cubicBezTo>
                  <a:pt x="12691" y="6429"/>
                  <a:pt x="12517" y="5483"/>
                  <a:pt x="12465" y="3504"/>
                </a:cubicBezTo>
                <a:cubicBezTo>
                  <a:pt x="12388" y="605"/>
                  <a:pt x="12306" y="-15"/>
                  <a:pt x="11710" y="0"/>
                </a:cubicBezTo>
                <a:cubicBezTo>
                  <a:pt x="10303" y="36"/>
                  <a:pt x="10565" y="1771"/>
                  <a:pt x="10493" y="3260"/>
                </a:cubicBezTo>
                <a:cubicBezTo>
                  <a:pt x="10421" y="4748"/>
                  <a:pt x="10648" y="6288"/>
                  <a:pt x="10472" y="6345"/>
                </a:cubicBezTo>
                <a:cubicBezTo>
                  <a:pt x="9700" y="6597"/>
                  <a:pt x="9172" y="4712"/>
                  <a:pt x="8418" y="3344"/>
                </a:cubicBezTo>
                <a:cubicBezTo>
                  <a:pt x="7665" y="1976"/>
                  <a:pt x="7130" y="38"/>
                  <a:pt x="5980" y="942"/>
                </a:cubicBezTo>
                <a:cubicBezTo>
                  <a:pt x="5158" y="1588"/>
                  <a:pt x="6308" y="4172"/>
                  <a:pt x="7188" y="5764"/>
                </a:cubicBezTo>
                <a:cubicBezTo>
                  <a:pt x="8069" y="7355"/>
                  <a:pt x="8456" y="8633"/>
                  <a:pt x="7542" y="9287"/>
                </a:cubicBezTo>
                <a:cubicBezTo>
                  <a:pt x="6289" y="10185"/>
                  <a:pt x="5462" y="9515"/>
                  <a:pt x="3982" y="8833"/>
                </a:cubicBezTo>
                <a:cubicBezTo>
                  <a:pt x="2502" y="8151"/>
                  <a:pt x="1095" y="8116"/>
                  <a:pt x="402" y="8693"/>
                </a:cubicBezTo>
                <a:cubicBezTo>
                  <a:pt x="-290" y="9269"/>
                  <a:pt x="42" y="9844"/>
                  <a:pt x="430" y="9736"/>
                </a:cubicBezTo>
                <a:cubicBezTo>
                  <a:pt x="818" y="9628"/>
                  <a:pt x="1371" y="9751"/>
                  <a:pt x="2569" y="10327"/>
                </a:cubicBezTo>
                <a:cubicBezTo>
                  <a:pt x="3767" y="10904"/>
                  <a:pt x="4379" y="11844"/>
                  <a:pt x="6187" y="12610"/>
                </a:cubicBezTo>
                <a:cubicBezTo>
                  <a:pt x="7995" y="13376"/>
                  <a:pt x="8519" y="13839"/>
                  <a:pt x="9019" y="14760"/>
                </a:cubicBezTo>
                <a:cubicBezTo>
                  <a:pt x="9518" y="15682"/>
                  <a:pt x="9456" y="18549"/>
                  <a:pt x="9456" y="18549"/>
                </a:cubicBezTo>
                <a:cubicBezTo>
                  <a:pt x="9469" y="19552"/>
                  <a:pt x="9461" y="20567"/>
                  <a:pt x="9436" y="21585"/>
                </a:cubicBezTo>
                <a:lnTo>
                  <a:pt x="15294" y="21585"/>
                </a:lnTo>
                <a:cubicBezTo>
                  <a:pt x="15522" y="17543"/>
                  <a:pt x="15779" y="14939"/>
                  <a:pt x="15779" y="14939"/>
                </a:cubicBezTo>
                <a:close/>
                <a:moveTo>
                  <a:pt x="15779" y="14939"/>
                </a:moveTo>
              </a:path>
            </a:pathLst>
          </a:cu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200">
              <a:latin typeface="Roboto condensed"/>
              <a:cs typeface="Roboto condensed"/>
            </a:endParaRPr>
          </a:p>
        </p:txBody>
      </p:sp>
      <p:grpSp>
        <p:nvGrpSpPr>
          <p:cNvPr id="7" name="Group 59"/>
          <p:cNvGrpSpPr/>
          <p:nvPr/>
        </p:nvGrpSpPr>
        <p:grpSpPr>
          <a:xfrm>
            <a:off x="7073761" y="3172832"/>
            <a:ext cx="1820428" cy="1266904"/>
            <a:chOff x="9431679" y="3849443"/>
            <a:chExt cx="1711735" cy="13952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AutoShape 6"/>
            <p:cNvSpPr/>
            <p:nvPr/>
          </p:nvSpPr>
          <p:spPr bwMode="auto">
            <a:xfrm>
              <a:off x="9431679" y="3849443"/>
              <a:ext cx="1472091" cy="1395294"/>
            </a:xfrm>
            <a:custGeom>
              <a:avLst/>
              <a:gdLst>
                <a:gd name="T0" fmla="*/ 2147483647 w 18178"/>
                <a:gd name="T1" fmla="*/ 2147483647 h 17410"/>
                <a:gd name="T2" fmla="*/ 2147483647 w 18178"/>
                <a:gd name="T3" fmla="*/ 2147483647 h 17410"/>
                <a:gd name="T4" fmla="*/ 2147483647 w 18178"/>
                <a:gd name="T5" fmla="*/ 2147483647 h 17410"/>
                <a:gd name="T6" fmla="*/ 2147483647 w 18178"/>
                <a:gd name="T7" fmla="*/ 2147483647 h 17410"/>
                <a:gd name="T8" fmla="*/ 0 w 18178"/>
                <a:gd name="T9" fmla="*/ 2147483647 h 17410"/>
                <a:gd name="T10" fmla="*/ 2147483647 w 18178"/>
                <a:gd name="T11" fmla="*/ 2147483647 h 17410"/>
                <a:gd name="T12" fmla="*/ 2147483647 w 18178"/>
                <a:gd name="T13" fmla="*/ 2147483647 h 17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78" h="17410">
                  <a:moveTo>
                    <a:pt x="2654" y="12934"/>
                  </a:moveTo>
                  <a:cubicBezTo>
                    <a:pt x="2654" y="12934"/>
                    <a:pt x="-552" y="9844"/>
                    <a:pt x="1225" y="4932"/>
                  </a:cubicBezTo>
                  <a:cubicBezTo>
                    <a:pt x="3003" y="21"/>
                    <a:pt x="7865" y="-1104"/>
                    <a:pt x="12856" y="1029"/>
                  </a:cubicBezTo>
                  <a:cubicBezTo>
                    <a:pt x="17846" y="3162"/>
                    <a:pt x="21048" y="7098"/>
                    <a:pt x="14457" y="15320"/>
                  </a:cubicBezTo>
                  <a:cubicBezTo>
                    <a:pt x="8192" y="20496"/>
                    <a:pt x="0" y="14427"/>
                    <a:pt x="0" y="14427"/>
                  </a:cubicBezTo>
                  <a:cubicBezTo>
                    <a:pt x="0" y="14427"/>
                    <a:pt x="2302" y="14370"/>
                    <a:pt x="2654" y="12934"/>
                  </a:cubicBezTo>
                  <a:close/>
                  <a:moveTo>
                    <a:pt x="2654" y="12934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00">
                <a:latin typeface="Roboto condensed"/>
                <a:cs typeface="Roboto condensed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552783" y="4393588"/>
              <a:ext cx="1590631" cy="33218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o-RO" altLang="zh-CN" b="1" dirty="0" smtClean="0">
                  <a:latin typeface="Arial" pitchFamily="34" charset="0"/>
                  <a:cs typeface="Arial" pitchFamily="34" charset="0"/>
                </a:rPr>
                <a:t>Conversația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87890" y="1211186"/>
            <a:ext cx="3557453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indent="395288"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Activitățile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organiza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respectarea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tuturor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regulilor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distanțare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fizică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normelor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igienă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prevăzute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90559">
            <a:off x="231585" y="53730"/>
            <a:ext cx="772568" cy="564199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982449" y="60245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1C3B11"/>
                </a:solidFill>
                <a:latin typeface="Algerian" pitchFamily="82" charset="0"/>
              </a:rPr>
              <a:t> </a:t>
            </a:r>
            <a:r>
              <a:rPr lang="ro-RO" altLang="zh-CN" sz="2800" b="1" dirty="0" smtClean="0">
                <a:solidFill>
                  <a:srgbClr val="080A58"/>
                </a:solidFill>
                <a:latin typeface="Algerian" pitchFamily="82" charset="0"/>
              </a:rPr>
              <a:t>METODE ȘI PROCEDEE</a:t>
            </a:r>
            <a:endParaRPr lang="zh-CN" altLang="en-US" sz="2800" b="1" dirty="0">
              <a:solidFill>
                <a:srgbClr val="080A58"/>
              </a:solidFill>
              <a:latin typeface="Algerian" pitchFamily="82" charset="0"/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148122" y="583465"/>
            <a:ext cx="8746067" cy="114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7"/>
          <p:cNvSpPr/>
          <p:nvPr/>
        </p:nvSpPr>
        <p:spPr>
          <a:xfrm>
            <a:off x="419573" y="4439736"/>
            <a:ext cx="3040319" cy="675961"/>
          </a:xfrm>
          <a:prstGeom prst="roundRect">
            <a:avLst>
              <a:gd name="adj" fmla="val 5000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b="1" dirty="0" smtClean="0">
                <a:latin typeface="Arial Black" pitchFamily="34" charset="0"/>
                <a:cs typeface="Arial" pitchFamily="34" charset="0"/>
              </a:rPr>
              <a:t>Activități față în față și online</a:t>
            </a:r>
            <a:endParaRPr lang="en-US" sz="18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2"/>
          <p:cNvSpPr/>
          <p:nvPr/>
        </p:nvSpPr>
        <p:spPr>
          <a:xfrm rot="21167476">
            <a:off x="320411" y="894059"/>
            <a:ext cx="4160283" cy="4528960"/>
          </a:xfrm>
          <a:custGeom>
            <a:avLst/>
            <a:gdLst>
              <a:gd name="connsiteX0" fmla="*/ 2583064 w 5207360"/>
              <a:gd name="connsiteY0" fmla="*/ 2122919 h 5206319"/>
              <a:gd name="connsiteX1" fmla="*/ 5161332 w 5207360"/>
              <a:gd name="connsiteY1" fmla="*/ 2122919 h 5206319"/>
              <a:gd name="connsiteX2" fmla="*/ 5207360 w 5207360"/>
              <a:gd name="connsiteY2" fmla="*/ 2602639 h 5206319"/>
              <a:gd name="connsiteX3" fmla="*/ 2603680 w 5207360"/>
              <a:gd name="connsiteY3" fmla="*/ 5206319 h 5206319"/>
              <a:gd name="connsiteX4" fmla="*/ 0 w 5207360"/>
              <a:gd name="connsiteY4" fmla="*/ 2602639 h 5206319"/>
              <a:gd name="connsiteX5" fmla="*/ 2583064 w 5207360"/>
              <a:gd name="connsiteY5" fmla="*/ 0 h 5206319"/>
              <a:gd name="connsiteX6" fmla="*/ 2674504 w 5207360"/>
              <a:gd name="connsiteY6" fmla="*/ 2214359 h 5206319"/>
              <a:gd name="connsiteX0-1" fmla="*/ 2583064 w 5207360"/>
              <a:gd name="connsiteY0-2" fmla="*/ 2122919 h 5206319"/>
              <a:gd name="connsiteX1-3" fmla="*/ 5161332 w 5207360"/>
              <a:gd name="connsiteY1-4" fmla="*/ 2122919 h 5206319"/>
              <a:gd name="connsiteX2-5" fmla="*/ 5207360 w 5207360"/>
              <a:gd name="connsiteY2-6" fmla="*/ 2602639 h 5206319"/>
              <a:gd name="connsiteX3-7" fmla="*/ 2603680 w 5207360"/>
              <a:gd name="connsiteY3-8" fmla="*/ 5206319 h 5206319"/>
              <a:gd name="connsiteX4-9" fmla="*/ 0 w 5207360"/>
              <a:gd name="connsiteY4-10" fmla="*/ 2602639 h 5206319"/>
              <a:gd name="connsiteX5-11" fmla="*/ 2583064 w 5207360"/>
              <a:gd name="connsiteY5-12" fmla="*/ 0 h 5206319"/>
              <a:gd name="connsiteX0-13" fmla="*/ 5161332 w 5207360"/>
              <a:gd name="connsiteY0-14" fmla="*/ 2122919 h 5206319"/>
              <a:gd name="connsiteX1-15" fmla="*/ 5207360 w 5207360"/>
              <a:gd name="connsiteY1-16" fmla="*/ 2602639 h 5206319"/>
              <a:gd name="connsiteX2-17" fmla="*/ 2603680 w 5207360"/>
              <a:gd name="connsiteY2-18" fmla="*/ 5206319 h 5206319"/>
              <a:gd name="connsiteX3-19" fmla="*/ 0 w 5207360"/>
              <a:gd name="connsiteY3-20" fmla="*/ 2602639 h 5206319"/>
              <a:gd name="connsiteX4-21" fmla="*/ 2583064 w 5207360"/>
              <a:gd name="connsiteY4-22" fmla="*/ 0 h 52063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207360" h="5206319">
                <a:moveTo>
                  <a:pt x="5161332" y="2122919"/>
                </a:moveTo>
                <a:cubicBezTo>
                  <a:pt x="5192196" y="2278169"/>
                  <a:pt x="5207360" y="2438633"/>
                  <a:pt x="5207360" y="2602639"/>
                </a:cubicBezTo>
                <a:cubicBezTo>
                  <a:pt x="5207360" y="4040612"/>
                  <a:pt x="4041653" y="5206319"/>
                  <a:pt x="2603680" y="5206319"/>
                </a:cubicBezTo>
                <a:cubicBezTo>
                  <a:pt x="1165707" y="5206319"/>
                  <a:pt x="0" y="4040612"/>
                  <a:pt x="0" y="2602639"/>
                </a:cubicBezTo>
                <a:cubicBezTo>
                  <a:pt x="0" y="1171547"/>
                  <a:pt x="1154578" y="10121"/>
                  <a:pt x="2583064" y="0"/>
                </a:cubicBezTo>
              </a:path>
            </a:pathLst>
          </a:custGeom>
          <a:noFill/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ysDash"/>
            <a:headEnd type="oval" w="med" len="med"/>
            <a:tailEnd type="stealth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489573" y="1005121"/>
            <a:ext cx="3884723" cy="4091388"/>
            <a:chOff x="1066903" y="993073"/>
            <a:chExt cx="3884723" cy="3682249"/>
          </a:xfrm>
        </p:grpSpPr>
        <p:sp>
          <p:nvSpPr>
            <p:cNvPr id="4" name="任意多边形 21"/>
            <p:cNvSpPr/>
            <p:nvPr/>
          </p:nvSpPr>
          <p:spPr>
            <a:xfrm rot="1723431">
              <a:off x="3110760" y="2366318"/>
              <a:ext cx="1840866" cy="1356598"/>
            </a:xfrm>
            <a:custGeom>
              <a:avLst/>
              <a:gdLst/>
              <a:ahLst/>
              <a:cxnLst/>
              <a:rect l="l" t="t" r="r" b="b"/>
              <a:pathLst>
                <a:path w="2351321" h="1732770">
                  <a:moveTo>
                    <a:pt x="1516639" y="0"/>
                  </a:moveTo>
                  <a:lnTo>
                    <a:pt x="2302371" y="743002"/>
                  </a:lnTo>
                  <a:cubicBezTo>
                    <a:pt x="2370314" y="1065730"/>
                    <a:pt x="2367934" y="1403106"/>
                    <a:pt x="2292691" y="1732770"/>
                  </a:cubicBezTo>
                  <a:lnTo>
                    <a:pt x="0" y="12094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2385060" tIns="1267461" rIns="133604" bIns="1612899" numCol="1" spcCol="1270" anchor="ctr" anchorCtr="0">
              <a:noAutofit/>
            </a:bodyPr>
            <a:lstStyle/>
            <a:p>
              <a:pPr marL="0" marR="0" lvl="0" indent="0" algn="ctr" defTabSz="1689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任意多边形 22"/>
            <p:cNvSpPr/>
            <p:nvPr/>
          </p:nvSpPr>
          <p:spPr>
            <a:xfrm rot="1723431">
              <a:off x="1235330" y="993073"/>
              <a:ext cx="3682250" cy="3682249"/>
            </a:xfrm>
            <a:custGeom>
              <a:avLst/>
              <a:gdLst>
                <a:gd name="connsiteX0" fmla="*/ 3370965 w 3413760"/>
                <a:gd name="connsiteY0" fmla="*/ 2086696 h 3413760"/>
                <a:gd name="connsiteX1" fmla="*/ 2447467 w 3413760"/>
                <a:gd name="connsiteY1" fmla="*/ 3244726 h 3413760"/>
                <a:gd name="connsiteX2" fmla="*/ 1706880 w 3413760"/>
                <a:gd name="connsiteY2" fmla="*/ 1706880 h 3413760"/>
                <a:gd name="connsiteX3" fmla="*/ 3370965 w 3413760"/>
                <a:gd name="connsiteY3" fmla="*/ 2086696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3370965" y="2086696"/>
                  </a:moveTo>
                  <a:cubicBezTo>
                    <a:pt x="3255378" y="2593118"/>
                    <a:pt x="2915472" y="3019346"/>
                    <a:pt x="2447467" y="3244726"/>
                  </a:cubicBezTo>
                  <a:lnTo>
                    <a:pt x="1706880" y="1706880"/>
                  </a:lnTo>
                  <a:lnTo>
                    <a:pt x="3370965" y="20866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2244090" tIns="2081530" rIns="374650" bIns="781050" numCol="1" spcCol="1270" anchor="ctr" anchorCtr="0">
              <a:noAutofit/>
            </a:bodyPr>
            <a:lstStyle/>
            <a:p>
              <a:pPr marL="0" marR="0" lvl="0" indent="0" algn="ctr" defTabSz="1733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23"/>
            <p:cNvSpPr/>
            <p:nvPr/>
          </p:nvSpPr>
          <p:spPr>
            <a:xfrm rot="1723431">
              <a:off x="1235330" y="993073"/>
              <a:ext cx="3682250" cy="3682249"/>
            </a:xfrm>
            <a:custGeom>
              <a:avLst/>
              <a:gdLst>
                <a:gd name="connsiteX0" fmla="*/ 2447430 w 3413760"/>
                <a:gd name="connsiteY0" fmla="*/ 3244744 h 3413760"/>
                <a:gd name="connsiteX1" fmla="*/ 966292 w 3413760"/>
                <a:gd name="connsiteY1" fmla="*/ 3244726 h 3413760"/>
                <a:gd name="connsiteX2" fmla="*/ 1706880 w 3413760"/>
                <a:gd name="connsiteY2" fmla="*/ 1706880 h 3413760"/>
                <a:gd name="connsiteX3" fmla="*/ 2447430 w 3413760"/>
                <a:gd name="connsiteY3" fmla="*/ 3244744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2447430" y="3244744"/>
                  </a:moveTo>
                  <a:cubicBezTo>
                    <a:pt x="1979433" y="3470105"/>
                    <a:pt x="1434283" y="3470099"/>
                    <a:pt x="966292" y="3244726"/>
                  </a:cubicBezTo>
                  <a:lnTo>
                    <a:pt x="1706880" y="1706880"/>
                  </a:lnTo>
                  <a:lnTo>
                    <a:pt x="2447430" y="32447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299210" tIns="2731771" rIns="1299210" bIns="130809" numCol="1" spcCol="1270" anchor="ctr" anchorCtr="0">
              <a:noAutofit/>
            </a:bodyPr>
            <a:lstStyle/>
            <a:p>
              <a:pPr marL="0" marR="0" lvl="0" indent="0" algn="ctr" defTabSz="1733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24"/>
            <p:cNvSpPr/>
            <p:nvPr/>
          </p:nvSpPr>
          <p:spPr>
            <a:xfrm rot="1723431">
              <a:off x="1235330" y="993073"/>
              <a:ext cx="3682250" cy="3682249"/>
            </a:xfrm>
            <a:custGeom>
              <a:avLst/>
              <a:gdLst>
                <a:gd name="connsiteX0" fmla="*/ 966292 w 3413760"/>
                <a:gd name="connsiteY0" fmla="*/ 3244726 h 3413760"/>
                <a:gd name="connsiteX1" fmla="*/ 42795 w 3413760"/>
                <a:gd name="connsiteY1" fmla="*/ 2086696 h 3413760"/>
                <a:gd name="connsiteX2" fmla="*/ 1706880 w 3413760"/>
                <a:gd name="connsiteY2" fmla="*/ 1706880 h 3413760"/>
                <a:gd name="connsiteX3" fmla="*/ 966292 w 3413760"/>
                <a:gd name="connsiteY3" fmla="*/ 3244726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966292" y="3244726"/>
                  </a:moveTo>
                  <a:cubicBezTo>
                    <a:pt x="498287" y="3019347"/>
                    <a:pt x="158382" y="2593118"/>
                    <a:pt x="42795" y="2086696"/>
                  </a:cubicBezTo>
                  <a:lnTo>
                    <a:pt x="1706880" y="1706880"/>
                  </a:lnTo>
                  <a:lnTo>
                    <a:pt x="966292" y="32447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74650" tIns="2081530" rIns="2244090" bIns="781050" numCol="1" spcCol="1270" anchor="ctr" anchorCtr="0">
              <a:noAutofit/>
            </a:bodyPr>
            <a:lstStyle/>
            <a:p>
              <a:pPr marL="0" marR="0" lvl="0" indent="0" algn="ctr" defTabSz="1733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任意多边形 25"/>
            <p:cNvSpPr/>
            <p:nvPr/>
          </p:nvSpPr>
          <p:spPr>
            <a:xfrm rot="1723431">
              <a:off x="1235330" y="993073"/>
              <a:ext cx="3682250" cy="3682249"/>
            </a:xfrm>
            <a:custGeom>
              <a:avLst/>
              <a:gdLst>
                <a:gd name="connsiteX0" fmla="*/ 42795 w 3413760"/>
                <a:gd name="connsiteY0" fmla="*/ 2086695 h 3413760"/>
                <a:gd name="connsiteX1" fmla="*/ 372387 w 3413760"/>
                <a:gd name="connsiteY1" fmla="*/ 642658 h 3413760"/>
                <a:gd name="connsiteX2" fmla="*/ 1706880 w 3413760"/>
                <a:gd name="connsiteY2" fmla="*/ 1706880 h 3413760"/>
                <a:gd name="connsiteX3" fmla="*/ 42795 w 3413760"/>
                <a:gd name="connsiteY3" fmla="*/ 208669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42795" y="2086695"/>
                  </a:moveTo>
                  <a:cubicBezTo>
                    <a:pt x="-72792" y="1580274"/>
                    <a:pt x="48519" y="1048777"/>
                    <a:pt x="372387" y="642658"/>
                  </a:cubicBezTo>
                  <a:lnTo>
                    <a:pt x="1706880" y="1706880"/>
                  </a:lnTo>
                  <a:lnTo>
                    <a:pt x="42795" y="208669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8F00">
                    <a:shade val="30000"/>
                    <a:satMod val="115000"/>
                  </a:srgbClr>
                </a:gs>
                <a:gs pos="50000">
                  <a:srgbClr val="BC8F00">
                    <a:shade val="67500"/>
                    <a:satMod val="115000"/>
                  </a:srgbClr>
                </a:gs>
                <a:gs pos="100000">
                  <a:srgbClr val="BC8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24714" tIns="1258571" rIns="2376170" bIns="1604009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任意多边形 26"/>
            <p:cNvSpPr/>
            <p:nvPr/>
          </p:nvSpPr>
          <p:spPr>
            <a:xfrm rot="1723431">
              <a:off x="1235330" y="993073"/>
              <a:ext cx="3682250" cy="3682249"/>
            </a:xfrm>
            <a:custGeom>
              <a:avLst/>
              <a:gdLst>
                <a:gd name="connsiteX0" fmla="*/ 372387 w 3413760"/>
                <a:gd name="connsiteY0" fmla="*/ 642658 h 3413760"/>
                <a:gd name="connsiteX1" fmla="*/ 1706880 w 3413760"/>
                <a:gd name="connsiteY1" fmla="*/ 0 h 3413760"/>
                <a:gd name="connsiteX2" fmla="*/ 1706880 w 3413760"/>
                <a:gd name="connsiteY2" fmla="*/ 1706880 h 3413760"/>
                <a:gd name="connsiteX3" fmla="*/ 372387 w 3413760"/>
                <a:gd name="connsiteY3" fmla="*/ 642658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372387" y="642658"/>
                  </a:moveTo>
                  <a:cubicBezTo>
                    <a:pt x="696256" y="236539"/>
                    <a:pt x="1187434" y="0"/>
                    <a:pt x="1706880" y="0"/>
                  </a:cubicBezTo>
                  <a:lnTo>
                    <a:pt x="1706880" y="1706880"/>
                  </a:lnTo>
                  <a:lnTo>
                    <a:pt x="372387" y="6426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776478" tIns="361951" rIns="1776222" bIns="2536189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28"/>
            <p:cNvSpPr/>
            <p:nvPr/>
          </p:nvSpPr>
          <p:spPr>
            <a:xfrm>
              <a:off x="2833569" y="2599982"/>
              <a:ext cx="513585" cy="51358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8039" y="2227858"/>
              <a:ext cx="410017" cy="28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9334" y="2371351"/>
              <a:ext cx="410017" cy="28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1923" y="2745732"/>
              <a:ext cx="410017" cy="28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2042" y="3053802"/>
              <a:ext cx="410017" cy="28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7497" y="3087773"/>
              <a:ext cx="410017" cy="28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6225" y="2780712"/>
              <a:ext cx="410017" cy="28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547" y="2880024"/>
              <a:ext cx="995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o-RO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微软雅黑" panose="020B0503020204020204" pitchFamily="34" charset="-122"/>
                </a:rPr>
                <a:t>Monstrul culorilor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2913" y="3623208"/>
              <a:ext cx="13991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o-RO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微软雅黑" panose="020B0503020204020204" pitchFamily="34" charset="-122"/>
                </a:rPr>
                <a:t>Școala – Un nou  început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903" y="2682663"/>
              <a:ext cx="16263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ro-RO" sz="1100" dirty="0" smtClean="0">
                  <a:solidFill>
                    <a:schemeClr val="bg1"/>
                  </a:solidFill>
                  <a:latin typeface="Arial Black" pitchFamily="34" charset="0"/>
                </a:rPr>
                <a:t>Managementul emoțiilor –</a:t>
              </a:r>
            </a:p>
            <a:p>
              <a:pPr lvl="0" algn="ctr" defTabSz="914400">
                <a:defRPr/>
              </a:pPr>
              <a:r>
                <a:rPr lang="ro-RO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Condiție a adaptării la schimbare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29351" y="3623208"/>
              <a:ext cx="1218837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o-RO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微软雅黑" panose="020B0503020204020204" pitchFamily="34" charset="-122"/>
                  <a:cs typeface="Arial" pitchFamily="34" charset="0"/>
                </a:rPr>
                <a:t>Cutiuța cu</a:t>
              </a:r>
              <a:r>
                <a:rPr kumimoji="0" lang="ro-RO" altLang="zh-CN" sz="12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微软雅黑" panose="020B0503020204020204" pitchFamily="34" charset="-122"/>
                  <a:cs typeface="Arial" pitchFamily="34" charset="0"/>
                </a:rPr>
                <a:t> emoții fermecate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8417" y="1820521"/>
              <a:ext cx="1194810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ro-RO" sz="1200" dirty="0" smtClean="0">
                  <a:solidFill>
                    <a:schemeClr val="bg1"/>
                  </a:solidFill>
                  <a:latin typeface="Arial Black" pitchFamily="34" charset="0"/>
                </a:rPr>
                <a:t>Pregătirea pentru școală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26012" y="1368810"/>
            <a:ext cx="462142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o-RO" altLang="zh-CN" sz="1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rPr>
              <a:t>Activități</a:t>
            </a:r>
            <a:r>
              <a:rPr kumimoji="0" lang="ro-RO" altLang="zh-CN" sz="1800" b="1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rPr>
              <a:t> desfășurate cu preșcolarii/ elevii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" name="直接连接符 46"/>
          <p:cNvCxnSpPr/>
          <p:nvPr/>
        </p:nvCxnSpPr>
        <p:spPr>
          <a:xfrm>
            <a:off x="1063105" y="716001"/>
            <a:ext cx="2340856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33" name="矩形 17"/>
          <p:cNvSpPr/>
          <p:nvPr/>
        </p:nvSpPr>
        <p:spPr>
          <a:xfrm>
            <a:off x="341907" y="301735"/>
            <a:ext cx="336077" cy="358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8"/>
          <p:cNvSpPr/>
          <p:nvPr/>
        </p:nvSpPr>
        <p:spPr>
          <a:xfrm>
            <a:off x="621886" y="463602"/>
            <a:ext cx="236407" cy="2523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040524" y="154323"/>
            <a:ext cx="2363437" cy="561678"/>
          </a:xfrm>
          <a:prstGeom prst="rect">
            <a:avLst/>
          </a:prstGeom>
          <a:noFill/>
        </p:spPr>
        <p:txBody>
          <a:bodyPr wrap="none" lIns="68565" tIns="34283" rIns="68565" bIns="34283" rtlCol="0">
            <a:spAutoFit/>
          </a:bodyPr>
          <a:lstStyle/>
          <a:p>
            <a:r>
              <a:rPr lang="ro-RO" altLang="zh-CN" sz="3200" b="1" dirty="0" smtClean="0">
                <a:solidFill>
                  <a:srgbClr val="080A58"/>
                </a:solidFill>
                <a:latin typeface="Algerian" pitchFamily="82" charset="0"/>
                <a:ea typeface="微软雅黑" panose="020B0503020204020204" pitchFamily="34" charset="-122"/>
              </a:rPr>
              <a:t>ACTIVITĂȚI</a:t>
            </a:r>
            <a:endParaRPr lang="zh-CN" altLang="en-US" sz="3200" b="1" dirty="0">
              <a:solidFill>
                <a:srgbClr val="080A58"/>
              </a:solidFill>
              <a:latin typeface="Algerian" pitchFamily="82" charset="0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6012" y="2991387"/>
            <a:ext cx="462142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o-RO" altLang="zh-CN" sz="1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rPr>
              <a:t>Activități</a:t>
            </a:r>
            <a:r>
              <a:rPr kumimoji="0" lang="ro-RO" altLang="zh-CN" sz="1800" b="1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rPr>
              <a:t> desfășurate cu 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o-RO" altLang="zh-CN" sz="1800" b="1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微软雅黑" panose="020B0503020204020204" pitchFamily="34" charset="-122"/>
              </a:rPr>
              <a:t>părinții acestora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4102" y="1119837"/>
            <a:ext cx="119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o-RO" sz="1200" dirty="0" smtClean="0">
                <a:solidFill>
                  <a:schemeClr val="bg1"/>
                </a:solidFill>
                <a:latin typeface="Arial Black" pitchFamily="34" charset="0"/>
              </a:rPr>
              <a:t>Înapoi la şcoală </a:t>
            </a:r>
            <a:r>
              <a:rPr lang="ro-R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Strategii pentru readaptarea copiilor la şcoalășcoală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8"/>
          <p:cNvGrpSpPr/>
          <p:nvPr/>
        </p:nvGrpSpPr>
        <p:grpSpPr>
          <a:xfrm>
            <a:off x="2443394" y="2786070"/>
            <a:ext cx="1830496" cy="2175832"/>
            <a:chOff x="5001761" y="2576825"/>
            <a:chExt cx="1495013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사다리꼴 144"/>
            <p:cNvSpPr/>
            <p:nvPr/>
          </p:nvSpPr>
          <p:spPr>
            <a:xfrm rot="10800000">
              <a:off x="5001761" y="3510521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2">
                  <a:lumMod val="50000"/>
                </a:schemeClr>
              </a:fgClr>
              <a:bgClr>
                <a:schemeClr val="accent2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25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2">
                  <a:lumMod val="50000"/>
                </a:schemeClr>
              </a:fgClr>
              <a:bgClr>
                <a:schemeClr val="accent2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26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0" rIns="6858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1700" b="1" dirty="0" err="1" smtClean="0">
                  <a:latin typeface="Arial" pitchFamily="34" charset="0"/>
                  <a:cs typeface="Arial" pitchFamily="34" charset="0"/>
                </a:rPr>
                <a:t>Modalități</a:t>
              </a:r>
              <a:r>
                <a:rPr lang="en-US" sz="17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700" b="1" dirty="0" err="1" smtClean="0">
                  <a:latin typeface="Arial" pitchFamily="34" charset="0"/>
                  <a:cs typeface="Arial" pitchFamily="34" charset="0"/>
                </a:rPr>
                <a:t>evaluare</a:t>
              </a:r>
              <a:r>
                <a:rPr lang="en-US" sz="17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ro-RO" sz="17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7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그룹 28"/>
          <p:cNvGrpSpPr/>
          <p:nvPr/>
        </p:nvGrpSpPr>
        <p:grpSpPr>
          <a:xfrm>
            <a:off x="4432332" y="2763208"/>
            <a:ext cx="1980629" cy="2194151"/>
            <a:chOff x="4826390" y="3552004"/>
            <a:chExt cx="1617630" cy="2236472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사다리꼴 144"/>
            <p:cNvSpPr/>
            <p:nvPr/>
          </p:nvSpPr>
          <p:spPr>
            <a:xfrm rot="10800000">
              <a:off x="4826391" y="4525043"/>
              <a:ext cx="1617629" cy="94381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29" name="사다리꼴 145"/>
            <p:cNvSpPr/>
            <p:nvPr/>
          </p:nvSpPr>
          <p:spPr>
            <a:xfrm rot="10800000">
              <a:off x="5108392" y="5741874"/>
              <a:ext cx="1073396" cy="4660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30" name="위쪽 화살표 77"/>
            <p:cNvSpPr/>
            <p:nvPr/>
          </p:nvSpPr>
          <p:spPr>
            <a:xfrm>
              <a:off x="4826390" y="3552004"/>
              <a:ext cx="1617629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3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0" rIns="6858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it-IT" b="1" dirty="0" smtClean="0">
                  <a:latin typeface="Arial" pitchFamily="34" charset="0"/>
                  <a:cs typeface="Arial" pitchFamily="34" charset="0"/>
                </a:rPr>
                <a:t>Impactul proiectului:</a:t>
              </a:r>
              <a:endParaRPr lang="ro-RO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o-RO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o-RO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그룹 28"/>
          <p:cNvGrpSpPr/>
          <p:nvPr/>
        </p:nvGrpSpPr>
        <p:grpSpPr>
          <a:xfrm>
            <a:off x="6627686" y="2786069"/>
            <a:ext cx="2083831" cy="2083237"/>
            <a:chOff x="5001762" y="2576825"/>
            <a:chExt cx="1495012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사다리꼴 144"/>
            <p:cNvSpPr/>
            <p:nvPr/>
          </p:nvSpPr>
          <p:spPr>
            <a:xfrm rot="10800000" flipV="1">
              <a:off x="5001762" y="3662427"/>
              <a:ext cx="1495012" cy="46601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33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34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4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0" rIns="6858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ro-RO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it-IT" b="1" dirty="0" smtClean="0">
                  <a:latin typeface="Arial" pitchFamily="34" charset="0"/>
                  <a:cs typeface="Arial" pitchFamily="34" charset="0"/>
                </a:rPr>
                <a:t>Diseminare:</a:t>
              </a:r>
              <a:endParaRPr lang="ro-RO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o-RO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8122" y="884180"/>
            <a:ext cx="2265825" cy="2111216"/>
          </a:xfrm>
          <a:prstGeom prst="roundRect">
            <a:avLst/>
          </a:prstGeom>
          <a:solidFill>
            <a:srgbClr val="848FBE">
              <a:alpha val="49804"/>
            </a:srgbClr>
          </a:solidFill>
          <a:ln w="31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ro-RO" sz="1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otografii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jurnale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activitate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procese-verbale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ale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întâlnirilor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precum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toate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celelalte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materiale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folosite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cadrul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proiectului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90559">
            <a:off x="231585" y="53730"/>
            <a:ext cx="772568" cy="564199"/>
          </a:xfrm>
          <a:prstGeom prst="rect">
            <a:avLst/>
          </a:prstGeom>
        </p:spPr>
      </p:pic>
      <p:sp>
        <p:nvSpPr>
          <p:cNvPr id="52" name="矩形 2"/>
          <p:cNvSpPr/>
          <p:nvPr/>
        </p:nvSpPr>
        <p:spPr>
          <a:xfrm>
            <a:off x="713677" y="96855"/>
            <a:ext cx="697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Algerian" pitchFamily="82" charset="0"/>
              </a:rPr>
              <a:t> </a:t>
            </a:r>
            <a:r>
              <a:rPr lang="en-US" sz="3200" b="1" dirty="0" smtClean="0">
                <a:solidFill>
                  <a:srgbClr val="0060A8"/>
                </a:solidFill>
                <a:latin typeface="Algerian" pitchFamily="82" charset="0"/>
              </a:rPr>
              <a:t>POVESTE PENTRU UN NOU ÎNCEPUT</a:t>
            </a:r>
            <a:endParaRPr lang="en-US" sz="3200" dirty="0" smtClean="0">
              <a:solidFill>
                <a:srgbClr val="0060A8"/>
              </a:solidFill>
              <a:latin typeface="Algerian" pitchFamily="82" charset="0"/>
            </a:endParaRPr>
          </a:p>
        </p:txBody>
      </p:sp>
      <p:sp>
        <p:nvSpPr>
          <p:cNvPr id="53" name="右箭头 3"/>
          <p:cNvSpPr/>
          <p:nvPr/>
        </p:nvSpPr>
        <p:spPr>
          <a:xfrm flipV="1">
            <a:off x="148122" y="606389"/>
            <a:ext cx="7542916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354362" y="2786070"/>
            <a:ext cx="1830495" cy="2175832"/>
            <a:chOff x="5001761" y="2576825"/>
            <a:chExt cx="1495012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" name="사다리꼴 144"/>
            <p:cNvSpPr/>
            <p:nvPr/>
          </p:nvSpPr>
          <p:spPr>
            <a:xfrm rot="10800000">
              <a:off x="5001761" y="3510521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6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200" dirty="0"/>
            </a:p>
          </p:txBody>
        </p:sp>
        <p:sp>
          <p:nvSpPr>
            <p:cNvPr id="7" name="위쪽 화살표 77"/>
            <p:cNvSpPr/>
            <p:nvPr/>
          </p:nvSpPr>
          <p:spPr>
            <a:xfrm>
              <a:off x="5001761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0" rIns="6858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1800" b="1" dirty="0" err="1" smtClean="0"/>
                <a:t>Monitori</a:t>
              </a:r>
              <a:r>
                <a:rPr lang="ro-RO" sz="1800" b="1" dirty="0" smtClean="0"/>
                <a:t>-</a:t>
              </a:r>
              <a:r>
                <a:rPr lang="en-US" sz="1800" b="1" dirty="0" err="1" smtClean="0"/>
                <a:t>zare</a:t>
              </a:r>
              <a:r>
                <a:rPr lang="en-US" sz="1800" b="1" dirty="0" smtClean="0"/>
                <a:t>:</a:t>
              </a:r>
              <a:endParaRPr lang="ro-RO" sz="1800" b="1" dirty="0" smtClean="0"/>
            </a:p>
            <a:p>
              <a:pPr algn="ctr"/>
              <a:endParaRPr lang="ro-RO" sz="18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149509" y="884179"/>
            <a:ext cx="2866122" cy="1975009"/>
          </a:xfrm>
          <a:prstGeom prst="roundRect">
            <a:avLst/>
          </a:prstGeom>
          <a:solidFill>
            <a:srgbClr val="B2B793">
              <a:alpha val="49804"/>
            </a:srgbClr>
          </a:solidFill>
          <a:ln w="31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ro-RO" sz="13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it-IT" sz="1300" b="1" dirty="0" smtClean="0">
                <a:latin typeface="Arial" pitchFamily="34" charset="0"/>
                <a:cs typeface="Arial" pitchFamily="34" charset="0"/>
              </a:rPr>
              <a:t>obândirea abilităţilor sociale şi emoţionale la preșcolari/elevi</a:t>
            </a:r>
            <a:r>
              <a:rPr lang="ro-RO" sz="1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o-RO" sz="1300" b="1" dirty="0" smtClean="0">
                <a:latin typeface="Arial" pitchFamily="34" charset="0"/>
                <a:cs typeface="Arial" pitchFamily="34" charset="0"/>
              </a:rPr>
              <a:t>Conștientizarea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rolului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mediul</a:t>
            </a:r>
            <a:r>
              <a:rPr lang="ro-RO" sz="1300" b="1" dirty="0" smtClean="0">
                <a:latin typeface="Arial" pitchFamily="34" charset="0"/>
                <a:cs typeface="Arial" pitchFamily="34" charset="0"/>
              </a:rPr>
              <a:t>ui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familial</a:t>
            </a:r>
            <a:r>
              <a:rPr lang="ro-RO" sz="13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algn="ctr"/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educaţional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dezvoltarea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competenţelor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socio-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emoţionale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圆角矩形 7"/>
          <p:cNvSpPr/>
          <p:nvPr/>
        </p:nvSpPr>
        <p:spPr>
          <a:xfrm>
            <a:off x="6627686" y="855141"/>
            <a:ext cx="2241058" cy="1901891"/>
          </a:xfrm>
          <a:prstGeom prst="roundRect">
            <a:avLst>
              <a:gd name="adj" fmla="val 50000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xemplele de bune practici vor fi făcute</a:t>
            </a:r>
            <a:r>
              <a:rPr lang="ro-RO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cunoscute prin intermediul mijloacelor electronice.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圆角矩形 7"/>
          <p:cNvSpPr/>
          <p:nvPr/>
        </p:nvSpPr>
        <p:spPr>
          <a:xfrm>
            <a:off x="2184857" y="884180"/>
            <a:ext cx="2399500" cy="1901891"/>
          </a:xfrm>
          <a:prstGeom prst="roundRect">
            <a:avLst>
              <a:gd name="adj" fmla="val 5000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Aprecieri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verbale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observarea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sistematică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comportamentului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copiilor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fișe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lucru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bilețele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impresii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 animBg="1"/>
      <p:bldP spid="55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9928" y="-401448"/>
            <a:ext cx="8560595" cy="6196970"/>
          </a:xfrm>
          <a:prstGeom prst="rect">
            <a:avLst/>
          </a:prstGeom>
        </p:spPr>
      </p:pic>
      <p:sp>
        <p:nvSpPr>
          <p:cNvPr id="245" name="TextBox 42"/>
          <p:cNvSpPr txBox="1"/>
          <p:nvPr/>
        </p:nvSpPr>
        <p:spPr>
          <a:xfrm>
            <a:off x="0" y="2201611"/>
            <a:ext cx="4430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Vă mulțumim!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01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125"/>
            <a:ext cx="2612848" cy="2109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af6dc92b2c29526a814869c7d16e50aad42f85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386</Words>
  <Application>WPS 演示</Application>
  <PresentationFormat>On-screen Show (16:10)</PresentationFormat>
  <Paragraphs>73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jeppt.com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儿童美术</dc:title>
  <dc:creator>第一PPT</dc:creator>
  <cp:keywords>www.1ppt.com</cp:keywords>
  <cp:lastModifiedBy>geoagiu</cp:lastModifiedBy>
  <cp:revision>1755</cp:revision>
  <dcterms:created xsi:type="dcterms:W3CDTF">2015-06-05T17:51:00Z</dcterms:created>
  <dcterms:modified xsi:type="dcterms:W3CDTF">2020-09-11T14:34:36Z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